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sldIdLst>
    <p:sldId id="256" r:id="rId6"/>
    <p:sldId id="257" r:id="rId7"/>
    <p:sldId id="259" r:id="rId8"/>
    <p:sldId id="258" r:id="rId9"/>
    <p:sldId id="263" r:id="rId10"/>
    <p:sldId id="260" r:id="rId11"/>
    <p:sldId id="264" r:id="rId12"/>
    <p:sldId id="261" r:id="rId13"/>
    <p:sldId id="265" r:id="rId14"/>
    <p:sldId id="266" r:id="rId15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-1146" y="-108"/>
      </p:cViewPr>
      <p:guideLst>
        <p:guide orient="horz" pos="2304"/>
        <p:guide pos="3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731520" y="2553546"/>
            <a:ext cx="8290560" cy="116841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99689 h 1000"/>
              <a:gd name="T6" fmla="*/ 0 w 1000"/>
              <a:gd name="T7" fmla="*/ 1314299689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lIns="97530" tIns="48765" rIns="97530" bIns="48765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1520" y="1056640"/>
            <a:ext cx="8290560" cy="1463040"/>
          </a:xfrm>
        </p:spPr>
        <p:txBody>
          <a:bodyPr/>
          <a:lstStyle>
            <a:lvl1pPr>
              <a:defRPr sz="41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4320" y="3657600"/>
            <a:ext cx="7477760" cy="170688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1520" y="6664960"/>
            <a:ext cx="2032000" cy="487680"/>
          </a:xfrm>
        </p:spPr>
        <p:txBody>
          <a:bodyPr/>
          <a:lstStyle>
            <a:lvl1pPr>
              <a:defRPr/>
            </a:lvl1pPr>
          </a:lstStyle>
          <a:p>
            <a:fld id="{8006082A-F228-4C1A-AFAE-A311C60DAF1D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32480" y="6664960"/>
            <a:ext cx="3088640" cy="48768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90080" y="6664960"/>
            <a:ext cx="2032000" cy="487680"/>
          </a:xfrm>
        </p:spPr>
        <p:txBody>
          <a:bodyPr/>
          <a:lstStyle>
            <a:lvl1pPr>
              <a:defRPr/>
            </a:lvl1pPr>
          </a:lstStyle>
          <a:p>
            <a:fld id="{85D9A519-6EF8-40DA-B324-4192E2BD6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90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06082A-F228-4C1A-AFAE-A311C60DAF1D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D9A519-6EF8-40DA-B324-4192E2BD6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1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2094" y="325120"/>
            <a:ext cx="2135293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4521" y="325120"/>
            <a:ext cx="6245013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06082A-F228-4C1A-AFAE-A311C60DAF1D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D9A519-6EF8-40DA-B324-4192E2BD6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774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1520" y="2272456"/>
            <a:ext cx="829056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3040" y="4145280"/>
            <a:ext cx="6827520" cy="1869440"/>
          </a:xfrm>
        </p:spPr>
        <p:txBody>
          <a:bodyPr/>
          <a:lstStyle>
            <a:lvl1pPr marL="0" indent="0" algn="ctr">
              <a:buNone/>
              <a:defRPr/>
            </a:lvl1pPr>
            <a:lvl2pPr marL="487590" indent="0" algn="ctr">
              <a:buNone/>
              <a:defRPr/>
            </a:lvl2pPr>
            <a:lvl3pPr marL="975177" indent="0" algn="ctr">
              <a:buNone/>
              <a:defRPr/>
            </a:lvl3pPr>
            <a:lvl4pPr marL="1462766" indent="0" algn="ctr">
              <a:buNone/>
              <a:defRPr/>
            </a:lvl4pPr>
            <a:lvl5pPr marL="1950354" indent="0" algn="ctr">
              <a:buNone/>
              <a:defRPr/>
            </a:lvl5pPr>
            <a:lvl6pPr marL="2437944" indent="0" algn="ctr">
              <a:buNone/>
              <a:defRPr/>
            </a:lvl6pPr>
            <a:lvl7pPr marL="2925531" indent="0" algn="ctr">
              <a:buNone/>
              <a:defRPr/>
            </a:lvl7pPr>
            <a:lvl8pPr marL="3413120" indent="0" algn="ctr">
              <a:buNone/>
              <a:defRPr/>
            </a:lvl8pPr>
            <a:lvl9pPr marL="390070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D8017-59FA-4CE9-B675-2E373DA40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909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D88BF-8E18-43E9-920E-A2A527C3B1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616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467" y="4700696"/>
            <a:ext cx="8290560" cy="1452880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0467" y="3100497"/>
            <a:ext cx="8290560" cy="1600199"/>
          </a:xfrm>
        </p:spPr>
        <p:txBody>
          <a:bodyPr anchor="b"/>
          <a:lstStyle>
            <a:lvl1pPr marL="0" indent="0">
              <a:buNone/>
              <a:defRPr sz="2100"/>
            </a:lvl1pPr>
            <a:lvl2pPr marL="487590" indent="0">
              <a:buNone/>
              <a:defRPr sz="1900"/>
            </a:lvl2pPr>
            <a:lvl3pPr marL="975177" indent="0">
              <a:buNone/>
              <a:defRPr sz="1700"/>
            </a:lvl3pPr>
            <a:lvl4pPr marL="1462766" indent="0">
              <a:buNone/>
              <a:defRPr sz="1500"/>
            </a:lvl4pPr>
            <a:lvl5pPr marL="1950354" indent="0">
              <a:buNone/>
              <a:defRPr sz="1500"/>
            </a:lvl5pPr>
            <a:lvl6pPr marL="2437944" indent="0">
              <a:buNone/>
              <a:defRPr sz="1500"/>
            </a:lvl6pPr>
            <a:lvl7pPr marL="2925531" indent="0">
              <a:buNone/>
              <a:defRPr sz="1500"/>
            </a:lvl7pPr>
            <a:lvl8pPr marL="3413120" indent="0">
              <a:buNone/>
              <a:defRPr sz="1500"/>
            </a:lvl8pPr>
            <a:lvl9pPr marL="3900709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95CE7-F21A-4BE1-8455-0B65D59ADE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85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7680" y="1706880"/>
            <a:ext cx="4307840" cy="482769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080" y="1706880"/>
            <a:ext cx="4307840" cy="482769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F661D-55E2-4E6C-A138-F232547341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8685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80" y="1637456"/>
            <a:ext cx="4309534" cy="68241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7590" indent="0">
              <a:buNone/>
              <a:defRPr sz="2100" b="1"/>
            </a:lvl2pPr>
            <a:lvl3pPr marL="975177" indent="0">
              <a:buNone/>
              <a:defRPr sz="1900" b="1"/>
            </a:lvl3pPr>
            <a:lvl4pPr marL="1462766" indent="0">
              <a:buNone/>
              <a:defRPr sz="1700" b="1"/>
            </a:lvl4pPr>
            <a:lvl5pPr marL="1950354" indent="0">
              <a:buNone/>
              <a:defRPr sz="1700" b="1"/>
            </a:lvl5pPr>
            <a:lvl6pPr marL="2437944" indent="0">
              <a:buNone/>
              <a:defRPr sz="1700" b="1"/>
            </a:lvl6pPr>
            <a:lvl7pPr marL="2925531" indent="0">
              <a:buNone/>
              <a:defRPr sz="1700" b="1"/>
            </a:lvl7pPr>
            <a:lvl8pPr marL="3413120" indent="0">
              <a:buNone/>
              <a:defRPr sz="1700" b="1"/>
            </a:lvl8pPr>
            <a:lvl9pPr marL="390070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" y="2319869"/>
            <a:ext cx="4309534" cy="4214707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4696" y="1637456"/>
            <a:ext cx="4311227" cy="68241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7590" indent="0">
              <a:buNone/>
              <a:defRPr sz="2100" b="1"/>
            </a:lvl2pPr>
            <a:lvl3pPr marL="975177" indent="0">
              <a:buNone/>
              <a:defRPr sz="1900" b="1"/>
            </a:lvl3pPr>
            <a:lvl4pPr marL="1462766" indent="0">
              <a:buNone/>
              <a:defRPr sz="1700" b="1"/>
            </a:lvl4pPr>
            <a:lvl5pPr marL="1950354" indent="0">
              <a:buNone/>
              <a:defRPr sz="1700" b="1"/>
            </a:lvl5pPr>
            <a:lvl6pPr marL="2437944" indent="0">
              <a:buNone/>
              <a:defRPr sz="1700" b="1"/>
            </a:lvl6pPr>
            <a:lvl7pPr marL="2925531" indent="0">
              <a:buNone/>
              <a:defRPr sz="1700" b="1"/>
            </a:lvl7pPr>
            <a:lvl8pPr marL="3413120" indent="0">
              <a:buNone/>
              <a:defRPr sz="1700" b="1"/>
            </a:lvl8pPr>
            <a:lvl9pPr marL="390070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4696" y="2319869"/>
            <a:ext cx="4311227" cy="4214707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3ABED-10D4-413A-A0A0-29990BEC19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5752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4F4EB-4EF7-4866-9C28-9AA6EF4433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7669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4CE67-1471-4BC5-8539-3CC63FDE5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9630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3" y="291253"/>
            <a:ext cx="3208867" cy="123952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3389" y="291256"/>
            <a:ext cx="5452533" cy="6243321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6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3" y="1530776"/>
            <a:ext cx="3208867" cy="5003801"/>
          </a:xfrm>
        </p:spPr>
        <p:txBody>
          <a:bodyPr/>
          <a:lstStyle>
            <a:lvl1pPr marL="0" indent="0">
              <a:buNone/>
              <a:defRPr sz="1500"/>
            </a:lvl1pPr>
            <a:lvl2pPr marL="487590" indent="0">
              <a:buNone/>
              <a:defRPr sz="1300"/>
            </a:lvl2pPr>
            <a:lvl3pPr marL="975177" indent="0">
              <a:buNone/>
              <a:defRPr sz="1100"/>
            </a:lvl3pPr>
            <a:lvl4pPr marL="1462766" indent="0">
              <a:buNone/>
              <a:defRPr sz="1000"/>
            </a:lvl4pPr>
            <a:lvl5pPr marL="1950354" indent="0">
              <a:buNone/>
              <a:defRPr sz="1000"/>
            </a:lvl5pPr>
            <a:lvl6pPr marL="2437944" indent="0">
              <a:buNone/>
              <a:defRPr sz="1000"/>
            </a:lvl6pPr>
            <a:lvl7pPr marL="2925531" indent="0">
              <a:buNone/>
              <a:defRPr sz="1000"/>
            </a:lvl7pPr>
            <a:lvl8pPr marL="3413120" indent="0">
              <a:buNone/>
              <a:defRPr sz="1000"/>
            </a:lvl8pPr>
            <a:lvl9pPr marL="39007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92679-666A-495A-B73D-F3D9192345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0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06082A-F228-4C1A-AFAE-A311C60DAF1D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D9A519-6EF8-40DA-B324-4192E2BD6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9860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774" y="5120642"/>
            <a:ext cx="5852160" cy="60452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11774" y="653627"/>
            <a:ext cx="5852160" cy="4389120"/>
          </a:xfrm>
        </p:spPr>
        <p:txBody>
          <a:bodyPr/>
          <a:lstStyle>
            <a:lvl1pPr marL="0" indent="0">
              <a:buNone/>
              <a:defRPr sz="3400"/>
            </a:lvl1pPr>
            <a:lvl2pPr marL="487590" indent="0">
              <a:buNone/>
              <a:defRPr sz="3000"/>
            </a:lvl2pPr>
            <a:lvl3pPr marL="975177" indent="0">
              <a:buNone/>
              <a:defRPr sz="2600"/>
            </a:lvl3pPr>
            <a:lvl4pPr marL="1462766" indent="0">
              <a:buNone/>
              <a:defRPr sz="2100"/>
            </a:lvl4pPr>
            <a:lvl5pPr marL="1950354" indent="0">
              <a:buNone/>
              <a:defRPr sz="2100"/>
            </a:lvl5pPr>
            <a:lvl6pPr marL="2437944" indent="0">
              <a:buNone/>
              <a:defRPr sz="2100"/>
            </a:lvl6pPr>
            <a:lvl7pPr marL="2925531" indent="0">
              <a:buNone/>
              <a:defRPr sz="2100"/>
            </a:lvl7pPr>
            <a:lvl8pPr marL="3413120" indent="0">
              <a:buNone/>
              <a:defRPr sz="2100"/>
            </a:lvl8pPr>
            <a:lvl9pPr marL="3900709" indent="0">
              <a:buNone/>
              <a:defRPr sz="21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1774" y="5725163"/>
            <a:ext cx="5852160" cy="858519"/>
          </a:xfrm>
        </p:spPr>
        <p:txBody>
          <a:bodyPr/>
          <a:lstStyle>
            <a:lvl1pPr marL="0" indent="0">
              <a:buNone/>
              <a:defRPr sz="1500"/>
            </a:lvl1pPr>
            <a:lvl2pPr marL="487590" indent="0">
              <a:buNone/>
              <a:defRPr sz="1300"/>
            </a:lvl2pPr>
            <a:lvl3pPr marL="975177" indent="0">
              <a:buNone/>
              <a:defRPr sz="1100"/>
            </a:lvl3pPr>
            <a:lvl4pPr marL="1462766" indent="0">
              <a:buNone/>
              <a:defRPr sz="1000"/>
            </a:lvl4pPr>
            <a:lvl5pPr marL="1950354" indent="0">
              <a:buNone/>
              <a:defRPr sz="1000"/>
            </a:lvl5pPr>
            <a:lvl6pPr marL="2437944" indent="0">
              <a:buNone/>
              <a:defRPr sz="1000"/>
            </a:lvl6pPr>
            <a:lvl7pPr marL="2925531" indent="0">
              <a:buNone/>
              <a:defRPr sz="1000"/>
            </a:lvl7pPr>
            <a:lvl8pPr marL="3413120" indent="0">
              <a:buNone/>
              <a:defRPr sz="1000"/>
            </a:lvl8pPr>
            <a:lvl9pPr marL="39007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47E12-C1F3-4A53-8834-D4CBF43293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411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BF6B7-23B9-4AE4-A6F7-0C05C96246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992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71360" y="292950"/>
            <a:ext cx="2194560" cy="624162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7680" y="292950"/>
            <a:ext cx="6421120" cy="62416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4600E-DA0D-478B-86D5-20760BB71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6406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731520" y="2553546"/>
            <a:ext cx="8290560" cy="116841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99689 h 1000"/>
              <a:gd name="T6" fmla="*/ 0 w 1000"/>
              <a:gd name="T7" fmla="*/ 1314299689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lIns="97512" tIns="48756" rIns="97512" bIns="48756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1520" y="1056640"/>
            <a:ext cx="8290560" cy="1463040"/>
          </a:xfrm>
        </p:spPr>
        <p:txBody>
          <a:bodyPr/>
          <a:lstStyle>
            <a:lvl1pPr>
              <a:defRPr sz="41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4320" y="3657600"/>
            <a:ext cx="7477760" cy="170688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1520" y="6664960"/>
            <a:ext cx="2032000" cy="4876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32480" y="6664960"/>
            <a:ext cx="3088640" cy="4876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90080" y="6664960"/>
            <a:ext cx="2032000" cy="4876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F9C7C-566F-4115-800C-2FE9C9477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054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E8493-F428-4023-8C36-D6299E95CB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1514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467" y="4700697"/>
            <a:ext cx="8290560" cy="1452880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0467" y="3100498"/>
            <a:ext cx="8290560" cy="1600199"/>
          </a:xfrm>
        </p:spPr>
        <p:txBody>
          <a:bodyPr anchor="b"/>
          <a:lstStyle>
            <a:lvl1pPr marL="0" indent="0">
              <a:buNone/>
              <a:defRPr sz="2100"/>
            </a:lvl1pPr>
            <a:lvl2pPr marL="487560" indent="0">
              <a:buNone/>
              <a:defRPr sz="1900"/>
            </a:lvl2pPr>
            <a:lvl3pPr marL="975116" indent="0">
              <a:buNone/>
              <a:defRPr sz="1700"/>
            </a:lvl3pPr>
            <a:lvl4pPr marL="1462674" indent="0">
              <a:buNone/>
              <a:defRPr sz="1500"/>
            </a:lvl4pPr>
            <a:lvl5pPr marL="1950232" indent="0">
              <a:buNone/>
              <a:defRPr sz="1500"/>
            </a:lvl5pPr>
            <a:lvl6pPr marL="2437792" indent="0">
              <a:buNone/>
              <a:defRPr sz="1500"/>
            </a:lvl6pPr>
            <a:lvl7pPr marL="2925348" indent="0">
              <a:buNone/>
              <a:defRPr sz="1500"/>
            </a:lvl7pPr>
            <a:lvl8pPr marL="3412907" indent="0">
              <a:buNone/>
              <a:defRPr sz="1500"/>
            </a:lvl8pPr>
            <a:lvl9pPr marL="3900466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6961B-C909-4A51-A3DA-F01E43F5F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9379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4521" y="1869440"/>
            <a:ext cx="4185920" cy="455168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1" y="1869440"/>
            <a:ext cx="4185920" cy="455168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63B0B-AD35-4AB0-AC2D-42D96D5D7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137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292947"/>
            <a:ext cx="877824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80" y="1637457"/>
            <a:ext cx="4309534" cy="68241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7560" indent="0">
              <a:buNone/>
              <a:defRPr sz="2100" b="1"/>
            </a:lvl2pPr>
            <a:lvl3pPr marL="975116" indent="0">
              <a:buNone/>
              <a:defRPr sz="1900" b="1"/>
            </a:lvl3pPr>
            <a:lvl4pPr marL="1462674" indent="0">
              <a:buNone/>
              <a:defRPr sz="1700" b="1"/>
            </a:lvl4pPr>
            <a:lvl5pPr marL="1950232" indent="0">
              <a:buNone/>
              <a:defRPr sz="1700" b="1"/>
            </a:lvl5pPr>
            <a:lvl6pPr marL="2437792" indent="0">
              <a:buNone/>
              <a:defRPr sz="1700" b="1"/>
            </a:lvl6pPr>
            <a:lvl7pPr marL="2925348" indent="0">
              <a:buNone/>
              <a:defRPr sz="1700" b="1"/>
            </a:lvl7pPr>
            <a:lvl8pPr marL="3412907" indent="0">
              <a:buNone/>
              <a:defRPr sz="1700" b="1"/>
            </a:lvl8pPr>
            <a:lvl9pPr marL="3900466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" y="2319870"/>
            <a:ext cx="4309534" cy="4214707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4697" y="1637457"/>
            <a:ext cx="4311227" cy="68241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7560" indent="0">
              <a:buNone/>
              <a:defRPr sz="2100" b="1"/>
            </a:lvl2pPr>
            <a:lvl3pPr marL="975116" indent="0">
              <a:buNone/>
              <a:defRPr sz="1900" b="1"/>
            </a:lvl3pPr>
            <a:lvl4pPr marL="1462674" indent="0">
              <a:buNone/>
              <a:defRPr sz="1700" b="1"/>
            </a:lvl4pPr>
            <a:lvl5pPr marL="1950232" indent="0">
              <a:buNone/>
              <a:defRPr sz="1700" b="1"/>
            </a:lvl5pPr>
            <a:lvl6pPr marL="2437792" indent="0">
              <a:buNone/>
              <a:defRPr sz="1700" b="1"/>
            </a:lvl6pPr>
            <a:lvl7pPr marL="2925348" indent="0">
              <a:buNone/>
              <a:defRPr sz="1700" b="1"/>
            </a:lvl7pPr>
            <a:lvl8pPr marL="3412907" indent="0">
              <a:buNone/>
              <a:defRPr sz="1700" b="1"/>
            </a:lvl8pPr>
            <a:lvl9pPr marL="3900466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4697" y="2319870"/>
            <a:ext cx="4311227" cy="4214707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2D585-C6C0-471B-B054-5D01B7126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83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C8894-EE2B-42CC-B651-420974E40C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574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25BAF-7E5D-42C1-B3E4-62E40B4E43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479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467" y="4700694"/>
            <a:ext cx="8290560" cy="1452880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0467" y="3100495"/>
            <a:ext cx="8290560" cy="1600199"/>
          </a:xfrm>
        </p:spPr>
        <p:txBody>
          <a:bodyPr anchor="b"/>
          <a:lstStyle>
            <a:lvl1pPr marL="0" indent="0">
              <a:buNone/>
              <a:defRPr sz="2100"/>
            </a:lvl1pPr>
            <a:lvl2pPr marL="487650" indent="0">
              <a:buNone/>
              <a:defRPr sz="1900"/>
            </a:lvl2pPr>
            <a:lvl3pPr marL="975299" indent="0">
              <a:buNone/>
              <a:defRPr sz="1700"/>
            </a:lvl3pPr>
            <a:lvl4pPr marL="1462949" indent="0">
              <a:buNone/>
              <a:defRPr sz="1500"/>
            </a:lvl4pPr>
            <a:lvl5pPr marL="1950598" indent="0">
              <a:buNone/>
              <a:defRPr sz="1500"/>
            </a:lvl5pPr>
            <a:lvl6pPr marL="2438248" indent="0">
              <a:buNone/>
              <a:defRPr sz="1500"/>
            </a:lvl6pPr>
            <a:lvl7pPr marL="2925897" indent="0">
              <a:buNone/>
              <a:defRPr sz="1500"/>
            </a:lvl7pPr>
            <a:lvl8pPr marL="3413547" indent="0">
              <a:buNone/>
              <a:defRPr sz="1500"/>
            </a:lvl8pPr>
            <a:lvl9pPr marL="3901196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06082A-F228-4C1A-AFAE-A311C60DAF1D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D9A519-6EF8-40DA-B324-4192E2BD6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595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4" y="291253"/>
            <a:ext cx="3208867" cy="1239520"/>
          </a:xfrm>
        </p:spPr>
        <p:txBody>
          <a:bodyPr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3389" y="291257"/>
            <a:ext cx="5452533" cy="6243321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6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4" y="1530777"/>
            <a:ext cx="3208867" cy="5003801"/>
          </a:xfrm>
        </p:spPr>
        <p:txBody>
          <a:bodyPr/>
          <a:lstStyle>
            <a:lvl1pPr marL="0" indent="0">
              <a:buNone/>
              <a:defRPr sz="1500"/>
            </a:lvl1pPr>
            <a:lvl2pPr marL="487560" indent="0">
              <a:buNone/>
              <a:defRPr sz="1300"/>
            </a:lvl2pPr>
            <a:lvl3pPr marL="975116" indent="0">
              <a:buNone/>
              <a:defRPr sz="1100"/>
            </a:lvl3pPr>
            <a:lvl4pPr marL="1462674" indent="0">
              <a:buNone/>
              <a:defRPr sz="1000"/>
            </a:lvl4pPr>
            <a:lvl5pPr marL="1950232" indent="0">
              <a:buNone/>
              <a:defRPr sz="1000"/>
            </a:lvl5pPr>
            <a:lvl6pPr marL="2437792" indent="0">
              <a:buNone/>
              <a:defRPr sz="1000"/>
            </a:lvl6pPr>
            <a:lvl7pPr marL="2925348" indent="0">
              <a:buNone/>
              <a:defRPr sz="1000"/>
            </a:lvl7pPr>
            <a:lvl8pPr marL="3412907" indent="0">
              <a:buNone/>
              <a:defRPr sz="1000"/>
            </a:lvl8pPr>
            <a:lvl9pPr marL="390046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030699-64D6-4E58-93D9-B9C3B5AC2F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1294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774" y="5120643"/>
            <a:ext cx="5852160" cy="604521"/>
          </a:xfrm>
        </p:spPr>
        <p:txBody>
          <a:bodyPr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11774" y="653627"/>
            <a:ext cx="5852160" cy="4389120"/>
          </a:xfrm>
        </p:spPr>
        <p:txBody>
          <a:bodyPr/>
          <a:lstStyle>
            <a:lvl1pPr marL="0" indent="0">
              <a:buNone/>
              <a:defRPr sz="3400"/>
            </a:lvl1pPr>
            <a:lvl2pPr marL="487560" indent="0">
              <a:buNone/>
              <a:defRPr sz="3000"/>
            </a:lvl2pPr>
            <a:lvl3pPr marL="975116" indent="0">
              <a:buNone/>
              <a:defRPr sz="2600"/>
            </a:lvl3pPr>
            <a:lvl4pPr marL="1462674" indent="0">
              <a:buNone/>
              <a:defRPr sz="2100"/>
            </a:lvl4pPr>
            <a:lvl5pPr marL="1950232" indent="0">
              <a:buNone/>
              <a:defRPr sz="2100"/>
            </a:lvl5pPr>
            <a:lvl6pPr marL="2437792" indent="0">
              <a:buNone/>
              <a:defRPr sz="2100"/>
            </a:lvl6pPr>
            <a:lvl7pPr marL="2925348" indent="0">
              <a:buNone/>
              <a:defRPr sz="2100"/>
            </a:lvl7pPr>
            <a:lvl8pPr marL="3412907" indent="0">
              <a:buNone/>
              <a:defRPr sz="2100"/>
            </a:lvl8pPr>
            <a:lvl9pPr marL="3900466" indent="0">
              <a:buNone/>
              <a:defRPr sz="21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1774" y="5725164"/>
            <a:ext cx="5852160" cy="858519"/>
          </a:xfrm>
        </p:spPr>
        <p:txBody>
          <a:bodyPr/>
          <a:lstStyle>
            <a:lvl1pPr marL="0" indent="0">
              <a:buNone/>
              <a:defRPr sz="1500"/>
            </a:lvl1pPr>
            <a:lvl2pPr marL="487560" indent="0">
              <a:buNone/>
              <a:defRPr sz="1300"/>
            </a:lvl2pPr>
            <a:lvl3pPr marL="975116" indent="0">
              <a:buNone/>
              <a:defRPr sz="1100"/>
            </a:lvl3pPr>
            <a:lvl4pPr marL="1462674" indent="0">
              <a:buNone/>
              <a:defRPr sz="1000"/>
            </a:lvl4pPr>
            <a:lvl5pPr marL="1950232" indent="0">
              <a:buNone/>
              <a:defRPr sz="1000"/>
            </a:lvl5pPr>
            <a:lvl6pPr marL="2437792" indent="0">
              <a:buNone/>
              <a:defRPr sz="1000"/>
            </a:lvl6pPr>
            <a:lvl7pPr marL="2925348" indent="0">
              <a:buNone/>
              <a:defRPr sz="1000"/>
            </a:lvl7pPr>
            <a:lvl8pPr marL="3412907" indent="0">
              <a:buNone/>
              <a:defRPr sz="1000"/>
            </a:lvl8pPr>
            <a:lvl9pPr marL="390046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71F4F-2AB4-48A0-A01C-2C0F326B98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4632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5465F-8FE3-4196-BDC0-2400AF63D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5296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2098" y="325120"/>
            <a:ext cx="2135293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4524" y="325120"/>
            <a:ext cx="6245013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13950-80CC-4747-8FDF-EF72E1020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805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1520" y="2272458"/>
            <a:ext cx="829056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3040" y="4145280"/>
            <a:ext cx="6827520" cy="1869440"/>
          </a:xfrm>
        </p:spPr>
        <p:txBody>
          <a:bodyPr/>
          <a:lstStyle>
            <a:lvl1pPr marL="0" indent="0" algn="ctr">
              <a:buNone/>
              <a:defRPr/>
            </a:lvl1pPr>
            <a:lvl2pPr marL="487530" indent="0" algn="ctr">
              <a:buNone/>
              <a:defRPr/>
            </a:lvl2pPr>
            <a:lvl3pPr marL="975055" indent="0" algn="ctr">
              <a:buNone/>
              <a:defRPr/>
            </a:lvl3pPr>
            <a:lvl4pPr marL="1462583" indent="0" algn="ctr">
              <a:buNone/>
              <a:defRPr/>
            </a:lvl4pPr>
            <a:lvl5pPr marL="1950111" indent="0" algn="ctr">
              <a:buNone/>
              <a:defRPr/>
            </a:lvl5pPr>
            <a:lvl6pPr marL="2437640" indent="0" algn="ctr">
              <a:buNone/>
              <a:defRPr/>
            </a:lvl6pPr>
            <a:lvl7pPr marL="2925165" indent="0" algn="ctr">
              <a:buNone/>
              <a:defRPr/>
            </a:lvl7pPr>
            <a:lvl8pPr marL="3412693" indent="0" algn="ctr">
              <a:buNone/>
              <a:defRPr/>
            </a:lvl8pPr>
            <a:lvl9pPr marL="390022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19730-7A0C-4A58-AE55-86B3F3F20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07241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E505D-2A07-4BE4-BBD7-A1FE99E16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9198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467" y="4700697"/>
            <a:ext cx="8290560" cy="1452880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0467" y="3100499"/>
            <a:ext cx="8290560" cy="1600199"/>
          </a:xfrm>
        </p:spPr>
        <p:txBody>
          <a:bodyPr anchor="b"/>
          <a:lstStyle>
            <a:lvl1pPr marL="0" indent="0">
              <a:buNone/>
              <a:defRPr sz="2100"/>
            </a:lvl1pPr>
            <a:lvl2pPr marL="487530" indent="0">
              <a:buNone/>
              <a:defRPr sz="1900"/>
            </a:lvl2pPr>
            <a:lvl3pPr marL="975055" indent="0">
              <a:buNone/>
              <a:defRPr sz="1700"/>
            </a:lvl3pPr>
            <a:lvl4pPr marL="1462583" indent="0">
              <a:buNone/>
              <a:defRPr sz="1500"/>
            </a:lvl4pPr>
            <a:lvl5pPr marL="1950111" indent="0">
              <a:buNone/>
              <a:defRPr sz="1500"/>
            </a:lvl5pPr>
            <a:lvl6pPr marL="2437640" indent="0">
              <a:buNone/>
              <a:defRPr sz="1500"/>
            </a:lvl6pPr>
            <a:lvl7pPr marL="2925165" indent="0">
              <a:buNone/>
              <a:defRPr sz="1500"/>
            </a:lvl7pPr>
            <a:lvl8pPr marL="3412693" indent="0">
              <a:buNone/>
              <a:defRPr sz="1500"/>
            </a:lvl8pPr>
            <a:lvl9pPr marL="3900222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7F152-237B-4157-98E6-55FF1CD944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9262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7680" y="1706880"/>
            <a:ext cx="4307840" cy="482769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080" y="1706880"/>
            <a:ext cx="4307840" cy="482769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FBC5C-2DCB-4DE9-99A6-6DAECD26F5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056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80" y="1637458"/>
            <a:ext cx="4309534" cy="68241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7530" indent="0">
              <a:buNone/>
              <a:defRPr sz="2100" b="1"/>
            </a:lvl2pPr>
            <a:lvl3pPr marL="975055" indent="0">
              <a:buNone/>
              <a:defRPr sz="1900" b="1"/>
            </a:lvl3pPr>
            <a:lvl4pPr marL="1462583" indent="0">
              <a:buNone/>
              <a:defRPr sz="1700" b="1"/>
            </a:lvl4pPr>
            <a:lvl5pPr marL="1950111" indent="0">
              <a:buNone/>
              <a:defRPr sz="1700" b="1"/>
            </a:lvl5pPr>
            <a:lvl6pPr marL="2437640" indent="0">
              <a:buNone/>
              <a:defRPr sz="1700" b="1"/>
            </a:lvl6pPr>
            <a:lvl7pPr marL="2925165" indent="0">
              <a:buNone/>
              <a:defRPr sz="1700" b="1"/>
            </a:lvl7pPr>
            <a:lvl8pPr marL="3412693" indent="0">
              <a:buNone/>
              <a:defRPr sz="1700" b="1"/>
            </a:lvl8pPr>
            <a:lvl9pPr marL="3900222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" y="2319871"/>
            <a:ext cx="4309534" cy="4214707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4698" y="1637458"/>
            <a:ext cx="4311227" cy="68241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7530" indent="0">
              <a:buNone/>
              <a:defRPr sz="2100" b="1"/>
            </a:lvl2pPr>
            <a:lvl3pPr marL="975055" indent="0">
              <a:buNone/>
              <a:defRPr sz="1900" b="1"/>
            </a:lvl3pPr>
            <a:lvl4pPr marL="1462583" indent="0">
              <a:buNone/>
              <a:defRPr sz="1700" b="1"/>
            </a:lvl4pPr>
            <a:lvl5pPr marL="1950111" indent="0">
              <a:buNone/>
              <a:defRPr sz="1700" b="1"/>
            </a:lvl5pPr>
            <a:lvl6pPr marL="2437640" indent="0">
              <a:buNone/>
              <a:defRPr sz="1700" b="1"/>
            </a:lvl6pPr>
            <a:lvl7pPr marL="2925165" indent="0">
              <a:buNone/>
              <a:defRPr sz="1700" b="1"/>
            </a:lvl7pPr>
            <a:lvl8pPr marL="3412693" indent="0">
              <a:buNone/>
              <a:defRPr sz="1700" b="1"/>
            </a:lvl8pPr>
            <a:lvl9pPr marL="3900222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4698" y="2319871"/>
            <a:ext cx="4311227" cy="4214707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0E59D-E901-47F7-8B0A-AC5676267E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298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DAE5D-4B3B-4166-8920-1FB81A53D0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40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4521" y="1869440"/>
            <a:ext cx="4185920" cy="455168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1" y="1869440"/>
            <a:ext cx="4185920" cy="455168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06082A-F228-4C1A-AFAE-A311C60DAF1D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D9A519-6EF8-40DA-B324-4192E2BD6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64585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E3343-9F06-47CD-A8E2-92E2B5AC27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7830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5" y="291253"/>
            <a:ext cx="3208867" cy="123952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3389" y="291258"/>
            <a:ext cx="5452533" cy="6243321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6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5" y="1530778"/>
            <a:ext cx="3208867" cy="5003801"/>
          </a:xfrm>
        </p:spPr>
        <p:txBody>
          <a:bodyPr/>
          <a:lstStyle>
            <a:lvl1pPr marL="0" indent="0">
              <a:buNone/>
              <a:defRPr sz="1500"/>
            </a:lvl1pPr>
            <a:lvl2pPr marL="487530" indent="0">
              <a:buNone/>
              <a:defRPr sz="1300"/>
            </a:lvl2pPr>
            <a:lvl3pPr marL="975055" indent="0">
              <a:buNone/>
              <a:defRPr sz="1100"/>
            </a:lvl3pPr>
            <a:lvl4pPr marL="1462583" indent="0">
              <a:buNone/>
              <a:defRPr sz="1000"/>
            </a:lvl4pPr>
            <a:lvl5pPr marL="1950111" indent="0">
              <a:buNone/>
              <a:defRPr sz="1000"/>
            </a:lvl5pPr>
            <a:lvl6pPr marL="2437640" indent="0">
              <a:buNone/>
              <a:defRPr sz="1000"/>
            </a:lvl6pPr>
            <a:lvl7pPr marL="2925165" indent="0">
              <a:buNone/>
              <a:defRPr sz="1000"/>
            </a:lvl7pPr>
            <a:lvl8pPr marL="3412693" indent="0">
              <a:buNone/>
              <a:defRPr sz="1000"/>
            </a:lvl8pPr>
            <a:lvl9pPr marL="390022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77BBC-2D64-496C-B0FE-E04FE868D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91398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774" y="5120644"/>
            <a:ext cx="5852160" cy="60452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11774" y="653627"/>
            <a:ext cx="5852160" cy="4389120"/>
          </a:xfrm>
        </p:spPr>
        <p:txBody>
          <a:bodyPr/>
          <a:lstStyle>
            <a:lvl1pPr marL="0" indent="0">
              <a:buNone/>
              <a:defRPr sz="3400"/>
            </a:lvl1pPr>
            <a:lvl2pPr marL="487530" indent="0">
              <a:buNone/>
              <a:defRPr sz="3000"/>
            </a:lvl2pPr>
            <a:lvl3pPr marL="975055" indent="0">
              <a:buNone/>
              <a:defRPr sz="2600"/>
            </a:lvl3pPr>
            <a:lvl4pPr marL="1462583" indent="0">
              <a:buNone/>
              <a:defRPr sz="2100"/>
            </a:lvl4pPr>
            <a:lvl5pPr marL="1950111" indent="0">
              <a:buNone/>
              <a:defRPr sz="2100"/>
            </a:lvl5pPr>
            <a:lvl6pPr marL="2437640" indent="0">
              <a:buNone/>
              <a:defRPr sz="2100"/>
            </a:lvl6pPr>
            <a:lvl7pPr marL="2925165" indent="0">
              <a:buNone/>
              <a:defRPr sz="2100"/>
            </a:lvl7pPr>
            <a:lvl8pPr marL="3412693" indent="0">
              <a:buNone/>
              <a:defRPr sz="2100"/>
            </a:lvl8pPr>
            <a:lvl9pPr marL="3900222" indent="0">
              <a:buNone/>
              <a:defRPr sz="21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1774" y="5725165"/>
            <a:ext cx="5852160" cy="858519"/>
          </a:xfrm>
        </p:spPr>
        <p:txBody>
          <a:bodyPr/>
          <a:lstStyle>
            <a:lvl1pPr marL="0" indent="0">
              <a:buNone/>
              <a:defRPr sz="1500"/>
            </a:lvl1pPr>
            <a:lvl2pPr marL="487530" indent="0">
              <a:buNone/>
              <a:defRPr sz="1300"/>
            </a:lvl2pPr>
            <a:lvl3pPr marL="975055" indent="0">
              <a:buNone/>
              <a:defRPr sz="1100"/>
            </a:lvl3pPr>
            <a:lvl4pPr marL="1462583" indent="0">
              <a:buNone/>
              <a:defRPr sz="1000"/>
            </a:lvl4pPr>
            <a:lvl5pPr marL="1950111" indent="0">
              <a:buNone/>
              <a:defRPr sz="1000"/>
            </a:lvl5pPr>
            <a:lvl6pPr marL="2437640" indent="0">
              <a:buNone/>
              <a:defRPr sz="1000"/>
            </a:lvl6pPr>
            <a:lvl7pPr marL="2925165" indent="0">
              <a:buNone/>
              <a:defRPr sz="1000"/>
            </a:lvl7pPr>
            <a:lvl8pPr marL="3412693" indent="0">
              <a:buNone/>
              <a:defRPr sz="1000"/>
            </a:lvl8pPr>
            <a:lvl9pPr marL="3900222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5F8811-1363-47EB-8D1A-2811A53ED4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0229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C0A52-F08E-448F-A8A0-3303FD2C27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356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71360" y="292952"/>
            <a:ext cx="2194560" cy="624162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7680" y="292952"/>
            <a:ext cx="6421120" cy="62416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1E9E4-B565-46C6-932C-56DC29B213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55262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731520" y="2553546"/>
            <a:ext cx="8290560" cy="116841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99689 h 1000"/>
              <a:gd name="T6" fmla="*/ 0 w 1000"/>
              <a:gd name="T7" fmla="*/ 1314299689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lIns="97500" tIns="48750" rIns="97500" bIns="48750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31520" y="1056640"/>
            <a:ext cx="8290560" cy="1463040"/>
          </a:xfrm>
        </p:spPr>
        <p:txBody>
          <a:bodyPr/>
          <a:lstStyle>
            <a:lvl1pPr>
              <a:defRPr sz="41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4320" y="3657600"/>
            <a:ext cx="7477760" cy="170688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1520" y="6664960"/>
            <a:ext cx="2032000" cy="4876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32480" y="6664960"/>
            <a:ext cx="3088640" cy="4876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90080" y="6664960"/>
            <a:ext cx="2032000" cy="4876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341BF-5A3A-431B-9224-FA9C46EFF7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52024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A225FC-8B6D-4FD0-B385-61478C8016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41988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0467" y="4700697"/>
            <a:ext cx="8290560" cy="1452880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0467" y="3100500"/>
            <a:ext cx="8290560" cy="1600199"/>
          </a:xfrm>
        </p:spPr>
        <p:txBody>
          <a:bodyPr anchor="b"/>
          <a:lstStyle>
            <a:lvl1pPr marL="0" indent="0">
              <a:buNone/>
              <a:defRPr sz="2100"/>
            </a:lvl1pPr>
            <a:lvl2pPr marL="487499" indent="0">
              <a:buNone/>
              <a:defRPr sz="1900"/>
            </a:lvl2pPr>
            <a:lvl3pPr marL="974994" indent="0">
              <a:buNone/>
              <a:defRPr sz="1700"/>
            </a:lvl3pPr>
            <a:lvl4pPr marL="1462492" indent="0">
              <a:buNone/>
              <a:defRPr sz="1500"/>
            </a:lvl4pPr>
            <a:lvl5pPr marL="1949989" indent="0">
              <a:buNone/>
              <a:defRPr sz="1500"/>
            </a:lvl5pPr>
            <a:lvl6pPr marL="2437488" indent="0">
              <a:buNone/>
              <a:defRPr sz="1500"/>
            </a:lvl6pPr>
            <a:lvl7pPr marL="2924982" indent="0">
              <a:buNone/>
              <a:defRPr sz="1500"/>
            </a:lvl7pPr>
            <a:lvl8pPr marL="3412480" indent="0">
              <a:buNone/>
              <a:defRPr sz="1500"/>
            </a:lvl8pPr>
            <a:lvl9pPr marL="3899978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15455-084A-472B-911B-98A711C0E2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69963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4521" y="1869440"/>
            <a:ext cx="4185920" cy="455168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1" y="1869440"/>
            <a:ext cx="4185920" cy="4551680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7CBF2-51B3-4E40-97FE-7CA0D86B5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2851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292947"/>
            <a:ext cx="877824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80" y="1637458"/>
            <a:ext cx="4309534" cy="68241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7499" indent="0">
              <a:buNone/>
              <a:defRPr sz="2100" b="1"/>
            </a:lvl2pPr>
            <a:lvl3pPr marL="974994" indent="0">
              <a:buNone/>
              <a:defRPr sz="1900" b="1"/>
            </a:lvl3pPr>
            <a:lvl4pPr marL="1462492" indent="0">
              <a:buNone/>
              <a:defRPr sz="1700" b="1"/>
            </a:lvl4pPr>
            <a:lvl5pPr marL="1949989" indent="0">
              <a:buNone/>
              <a:defRPr sz="1700" b="1"/>
            </a:lvl5pPr>
            <a:lvl6pPr marL="2437488" indent="0">
              <a:buNone/>
              <a:defRPr sz="1700" b="1"/>
            </a:lvl6pPr>
            <a:lvl7pPr marL="2924982" indent="0">
              <a:buNone/>
              <a:defRPr sz="1700" b="1"/>
            </a:lvl7pPr>
            <a:lvl8pPr marL="3412480" indent="0">
              <a:buNone/>
              <a:defRPr sz="1700" b="1"/>
            </a:lvl8pPr>
            <a:lvl9pPr marL="3899978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" y="2319871"/>
            <a:ext cx="4309534" cy="4214707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4699" y="1637458"/>
            <a:ext cx="4311227" cy="68241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7499" indent="0">
              <a:buNone/>
              <a:defRPr sz="2100" b="1"/>
            </a:lvl2pPr>
            <a:lvl3pPr marL="974994" indent="0">
              <a:buNone/>
              <a:defRPr sz="1900" b="1"/>
            </a:lvl3pPr>
            <a:lvl4pPr marL="1462492" indent="0">
              <a:buNone/>
              <a:defRPr sz="1700" b="1"/>
            </a:lvl4pPr>
            <a:lvl5pPr marL="1949989" indent="0">
              <a:buNone/>
              <a:defRPr sz="1700" b="1"/>
            </a:lvl5pPr>
            <a:lvl6pPr marL="2437488" indent="0">
              <a:buNone/>
              <a:defRPr sz="1700" b="1"/>
            </a:lvl6pPr>
            <a:lvl7pPr marL="2924982" indent="0">
              <a:buNone/>
              <a:defRPr sz="1700" b="1"/>
            </a:lvl7pPr>
            <a:lvl8pPr marL="3412480" indent="0">
              <a:buNone/>
              <a:defRPr sz="1700" b="1"/>
            </a:lvl8pPr>
            <a:lvl9pPr marL="3899978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4699" y="2319871"/>
            <a:ext cx="4311227" cy="4214707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730FE-61A8-478E-82EA-C187509C4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287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292947"/>
            <a:ext cx="877824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7680" y="1637454"/>
            <a:ext cx="4309534" cy="68241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7650" indent="0">
              <a:buNone/>
              <a:defRPr sz="2100" b="1"/>
            </a:lvl2pPr>
            <a:lvl3pPr marL="975299" indent="0">
              <a:buNone/>
              <a:defRPr sz="1900" b="1"/>
            </a:lvl3pPr>
            <a:lvl4pPr marL="1462949" indent="0">
              <a:buNone/>
              <a:defRPr sz="1700" b="1"/>
            </a:lvl4pPr>
            <a:lvl5pPr marL="1950598" indent="0">
              <a:buNone/>
              <a:defRPr sz="1700" b="1"/>
            </a:lvl5pPr>
            <a:lvl6pPr marL="2438248" indent="0">
              <a:buNone/>
              <a:defRPr sz="1700" b="1"/>
            </a:lvl6pPr>
            <a:lvl7pPr marL="2925897" indent="0">
              <a:buNone/>
              <a:defRPr sz="1700" b="1"/>
            </a:lvl7pPr>
            <a:lvl8pPr marL="3413547" indent="0">
              <a:buNone/>
              <a:defRPr sz="1700" b="1"/>
            </a:lvl8pPr>
            <a:lvl9pPr marL="3901196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" y="2319867"/>
            <a:ext cx="4309534" cy="4214707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4694" y="1637454"/>
            <a:ext cx="4311227" cy="68241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7650" indent="0">
              <a:buNone/>
              <a:defRPr sz="2100" b="1"/>
            </a:lvl2pPr>
            <a:lvl3pPr marL="975299" indent="0">
              <a:buNone/>
              <a:defRPr sz="1900" b="1"/>
            </a:lvl3pPr>
            <a:lvl4pPr marL="1462949" indent="0">
              <a:buNone/>
              <a:defRPr sz="1700" b="1"/>
            </a:lvl4pPr>
            <a:lvl5pPr marL="1950598" indent="0">
              <a:buNone/>
              <a:defRPr sz="1700" b="1"/>
            </a:lvl5pPr>
            <a:lvl6pPr marL="2438248" indent="0">
              <a:buNone/>
              <a:defRPr sz="1700" b="1"/>
            </a:lvl6pPr>
            <a:lvl7pPr marL="2925897" indent="0">
              <a:buNone/>
              <a:defRPr sz="1700" b="1"/>
            </a:lvl7pPr>
            <a:lvl8pPr marL="3413547" indent="0">
              <a:buNone/>
              <a:defRPr sz="1700" b="1"/>
            </a:lvl8pPr>
            <a:lvl9pPr marL="3901196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4694" y="2319867"/>
            <a:ext cx="4311227" cy="4214707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06082A-F228-4C1A-AFAE-A311C60DAF1D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D9A519-6EF8-40DA-B324-4192E2BD6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74355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B86EE-F957-482F-9790-B007B15301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3803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41B6F-436B-406C-BB3E-AC07299C26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27604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6" y="291253"/>
            <a:ext cx="3208867" cy="1239520"/>
          </a:xfrm>
        </p:spPr>
        <p:txBody>
          <a:bodyPr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3389" y="291259"/>
            <a:ext cx="5452533" cy="6243321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6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6" y="1530779"/>
            <a:ext cx="3208867" cy="5003801"/>
          </a:xfrm>
        </p:spPr>
        <p:txBody>
          <a:bodyPr/>
          <a:lstStyle>
            <a:lvl1pPr marL="0" indent="0">
              <a:buNone/>
              <a:defRPr sz="1500"/>
            </a:lvl1pPr>
            <a:lvl2pPr marL="487499" indent="0">
              <a:buNone/>
              <a:defRPr sz="1300"/>
            </a:lvl2pPr>
            <a:lvl3pPr marL="974994" indent="0">
              <a:buNone/>
              <a:defRPr sz="1100"/>
            </a:lvl3pPr>
            <a:lvl4pPr marL="1462492" indent="0">
              <a:buNone/>
              <a:defRPr sz="1000"/>
            </a:lvl4pPr>
            <a:lvl5pPr marL="1949989" indent="0">
              <a:buNone/>
              <a:defRPr sz="1000"/>
            </a:lvl5pPr>
            <a:lvl6pPr marL="2437488" indent="0">
              <a:buNone/>
              <a:defRPr sz="1000"/>
            </a:lvl6pPr>
            <a:lvl7pPr marL="2924982" indent="0">
              <a:buNone/>
              <a:defRPr sz="1000"/>
            </a:lvl7pPr>
            <a:lvl8pPr marL="3412480" indent="0">
              <a:buNone/>
              <a:defRPr sz="1000"/>
            </a:lvl8pPr>
            <a:lvl9pPr marL="389997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3A316-4488-4B41-A743-88B9FFBF27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64186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774" y="5120644"/>
            <a:ext cx="5852160" cy="604521"/>
          </a:xfrm>
        </p:spPr>
        <p:txBody>
          <a:bodyPr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11774" y="653627"/>
            <a:ext cx="5852160" cy="4389120"/>
          </a:xfrm>
        </p:spPr>
        <p:txBody>
          <a:bodyPr/>
          <a:lstStyle>
            <a:lvl1pPr marL="0" indent="0">
              <a:buNone/>
              <a:defRPr sz="3400"/>
            </a:lvl1pPr>
            <a:lvl2pPr marL="487499" indent="0">
              <a:buNone/>
              <a:defRPr sz="3000"/>
            </a:lvl2pPr>
            <a:lvl3pPr marL="974994" indent="0">
              <a:buNone/>
              <a:defRPr sz="2600"/>
            </a:lvl3pPr>
            <a:lvl4pPr marL="1462492" indent="0">
              <a:buNone/>
              <a:defRPr sz="2100"/>
            </a:lvl4pPr>
            <a:lvl5pPr marL="1949989" indent="0">
              <a:buNone/>
              <a:defRPr sz="2100"/>
            </a:lvl5pPr>
            <a:lvl6pPr marL="2437488" indent="0">
              <a:buNone/>
              <a:defRPr sz="2100"/>
            </a:lvl6pPr>
            <a:lvl7pPr marL="2924982" indent="0">
              <a:buNone/>
              <a:defRPr sz="2100"/>
            </a:lvl7pPr>
            <a:lvl8pPr marL="3412480" indent="0">
              <a:buNone/>
              <a:defRPr sz="2100"/>
            </a:lvl8pPr>
            <a:lvl9pPr marL="3899978" indent="0">
              <a:buNone/>
              <a:defRPr sz="21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1774" y="5725165"/>
            <a:ext cx="5852160" cy="858519"/>
          </a:xfrm>
        </p:spPr>
        <p:txBody>
          <a:bodyPr/>
          <a:lstStyle>
            <a:lvl1pPr marL="0" indent="0">
              <a:buNone/>
              <a:defRPr sz="1500"/>
            </a:lvl1pPr>
            <a:lvl2pPr marL="487499" indent="0">
              <a:buNone/>
              <a:defRPr sz="1300"/>
            </a:lvl2pPr>
            <a:lvl3pPr marL="974994" indent="0">
              <a:buNone/>
              <a:defRPr sz="1100"/>
            </a:lvl3pPr>
            <a:lvl4pPr marL="1462492" indent="0">
              <a:buNone/>
              <a:defRPr sz="1000"/>
            </a:lvl4pPr>
            <a:lvl5pPr marL="1949989" indent="0">
              <a:buNone/>
              <a:defRPr sz="1000"/>
            </a:lvl5pPr>
            <a:lvl6pPr marL="2437488" indent="0">
              <a:buNone/>
              <a:defRPr sz="1000"/>
            </a:lvl6pPr>
            <a:lvl7pPr marL="2924982" indent="0">
              <a:buNone/>
              <a:defRPr sz="1000"/>
            </a:lvl7pPr>
            <a:lvl8pPr marL="3412480" indent="0">
              <a:buNone/>
              <a:defRPr sz="1000"/>
            </a:lvl8pPr>
            <a:lvl9pPr marL="389997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4E736B-790A-4541-8FCD-FAC4648C83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012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636E1-8B03-468C-8770-EE0BF128B0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84381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2100" y="325120"/>
            <a:ext cx="2135293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4526" y="325120"/>
            <a:ext cx="6245013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5E60F-DA60-4A59-8798-4C9E57AE2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860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06082A-F228-4C1A-AFAE-A311C60DAF1D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D9A519-6EF8-40DA-B324-4192E2BD6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177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06082A-F228-4C1A-AFAE-A311C60DAF1D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D9A519-6EF8-40DA-B324-4192E2BD6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1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1" y="291253"/>
            <a:ext cx="3208867" cy="1239520"/>
          </a:xfrm>
        </p:spPr>
        <p:txBody>
          <a:bodyPr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3387" y="291254"/>
            <a:ext cx="5452533" cy="6243321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6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1" y="1530774"/>
            <a:ext cx="3208867" cy="5003801"/>
          </a:xfrm>
        </p:spPr>
        <p:txBody>
          <a:bodyPr/>
          <a:lstStyle>
            <a:lvl1pPr marL="0" indent="0">
              <a:buNone/>
              <a:defRPr sz="1500"/>
            </a:lvl1pPr>
            <a:lvl2pPr marL="487650" indent="0">
              <a:buNone/>
              <a:defRPr sz="1300"/>
            </a:lvl2pPr>
            <a:lvl3pPr marL="975299" indent="0">
              <a:buNone/>
              <a:defRPr sz="1100"/>
            </a:lvl3pPr>
            <a:lvl4pPr marL="1462949" indent="0">
              <a:buNone/>
              <a:defRPr sz="1000"/>
            </a:lvl4pPr>
            <a:lvl5pPr marL="1950598" indent="0">
              <a:buNone/>
              <a:defRPr sz="1000"/>
            </a:lvl5pPr>
            <a:lvl6pPr marL="2438248" indent="0">
              <a:buNone/>
              <a:defRPr sz="1000"/>
            </a:lvl6pPr>
            <a:lvl7pPr marL="2925897" indent="0">
              <a:buNone/>
              <a:defRPr sz="1000"/>
            </a:lvl7pPr>
            <a:lvl8pPr marL="3413547" indent="0">
              <a:buNone/>
              <a:defRPr sz="1000"/>
            </a:lvl8pPr>
            <a:lvl9pPr marL="390119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06082A-F228-4C1A-AFAE-A311C60DAF1D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D9A519-6EF8-40DA-B324-4192E2BD6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362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774" y="5120640"/>
            <a:ext cx="5852160" cy="604521"/>
          </a:xfrm>
        </p:spPr>
        <p:txBody>
          <a:bodyPr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11774" y="653627"/>
            <a:ext cx="5852160" cy="4389120"/>
          </a:xfrm>
        </p:spPr>
        <p:txBody>
          <a:bodyPr/>
          <a:lstStyle>
            <a:lvl1pPr marL="0" indent="0">
              <a:buNone/>
              <a:defRPr sz="3400"/>
            </a:lvl1pPr>
            <a:lvl2pPr marL="487650" indent="0">
              <a:buNone/>
              <a:defRPr sz="3000"/>
            </a:lvl2pPr>
            <a:lvl3pPr marL="975299" indent="0">
              <a:buNone/>
              <a:defRPr sz="2600"/>
            </a:lvl3pPr>
            <a:lvl4pPr marL="1462949" indent="0">
              <a:buNone/>
              <a:defRPr sz="2100"/>
            </a:lvl4pPr>
            <a:lvl5pPr marL="1950598" indent="0">
              <a:buNone/>
              <a:defRPr sz="2100"/>
            </a:lvl5pPr>
            <a:lvl6pPr marL="2438248" indent="0">
              <a:buNone/>
              <a:defRPr sz="2100"/>
            </a:lvl6pPr>
            <a:lvl7pPr marL="2925897" indent="0">
              <a:buNone/>
              <a:defRPr sz="2100"/>
            </a:lvl7pPr>
            <a:lvl8pPr marL="3413547" indent="0">
              <a:buNone/>
              <a:defRPr sz="2100"/>
            </a:lvl8pPr>
            <a:lvl9pPr marL="3901196" indent="0">
              <a:buNone/>
              <a:defRPr sz="21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1774" y="5725161"/>
            <a:ext cx="5852160" cy="858519"/>
          </a:xfrm>
        </p:spPr>
        <p:txBody>
          <a:bodyPr/>
          <a:lstStyle>
            <a:lvl1pPr marL="0" indent="0">
              <a:buNone/>
              <a:defRPr sz="1500"/>
            </a:lvl1pPr>
            <a:lvl2pPr marL="487650" indent="0">
              <a:buNone/>
              <a:defRPr sz="1300"/>
            </a:lvl2pPr>
            <a:lvl3pPr marL="975299" indent="0">
              <a:buNone/>
              <a:defRPr sz="1100"/>
            </a:lvl3pPr>
            <a:lvl4pPr marL="1462949" indent="0">
              <a:buNone/>
              <a:defRPr sz="1000"/>
            </a:lvl4pPr>
            <a:lvl5pPr marL="1950598" indent="0">
              <a:buNone/>
              <a:defRPr sz="1000"/>
            </a:lvl5pPr>
            <a:lvl6pPr marL="2438248" indent="0">
              <a:buNone/>
              <a:defRPr sz="1000"/>
            </a:lvl6pPr>
            <a:lvl7pPr marL="2925897" indent="0">
              <a:buNone/>
              <a:defRPr sz="1000"/>
            </a:lvl7pPr>
            <a:lvl8pPr marL="3413547" indent="0">
              <a:buNone/>
              <a:defRPr sz="1000"/>
            </a:lvl8pPr>
            <a:lvl9pPr marL="390119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06082A-F228-4C1A-AFAE-A311C60DAF1D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D9A519-6EF8-40DA-B324-4192E2BD6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104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2987" y="325121"/>
            <a:ext cx="8534400" cy="1297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530" tIns="48765" rIns="97530" bIns="48765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4521" y="1869440"/>
            <a:ext cx="8534400" cy="455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530" tIns="48765" rIns="97530" bIns="487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650240" y="1671321"/>
            <a:ext cx="8488681" cy="116839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702 h 1000"/>
              <a:gd name="T6" fmla="*/ 0 w 1000"/>
              <a:gd name="T7" fmla="*/ 1314263702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lIns="97530" tIns="48765" rIns="97530" bIns="48765"/>
          <a:lstStyle/>
          <a:p>
            <a:endParaRPr lang="en-US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 flipV="1">
            <a:off x="650240" y="6583680"/>
            <a:ext cx="845312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30" tIns="48765" rIns="97530" bIns="48765"/>
          <a:lstStyle/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0240" y="6661573"/>
            <a:ext cx="211328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530" tIns="48765" rIns="97530" bIns="48765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+mn-lt"/>
              </a:defRPr>
            </a:lvl1pPr>
          </a:lstStyle>
          <a:p>
            <a:fld id="{8006082A-F228-4C1A-AFAE-A311C60DAF1D}" type="datetimeFigureOut">
              <a:rPr lang="en-US" smtClean="0"/>
              <a:t>3/22/2017</a:t>
            </a:fld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32480" y="6661573"/>
            <a:ext cx="308864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530" tIns="48765" rIns="97530" bIns="48765" numCol="1" anchor="t" anchorCtr="0" compatLnSpc="1">
            <a:prstTxWarp prst="textNoShape">
              <a:avLst/>
            </a:prstTxWarp>
          </a:bodyPr>
          <a:lstStyle>
            <a:lvl1pPr algn="ctr">
              <a:defRPr sz="13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90080" y="6661573"/>
            <a:ext cx="211328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530" tIns="48765" rIns="97530" bIns="48765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+mn-lt"/>
              </a:defRPr>
            </a:lvl1pPr>
          </a:lstStyle>
          <a:p>
            <a:fld id="{85D9A519-6EF8-40DA-B324-4192E2BD630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8765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75299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462949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950598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501195" indent="-501195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Char char="•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68526" indent="-465638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2pPr>
      <a:lvl3pPr marL="1391833" indent="-421614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Char char="•"/>
        <a:defRPr sz="2100">
          <a:solidFill>
            <a:schemeClr val="tx1"/>
          </a:solidFill>
          <a:latin typeface="+mn-lt"/>
        </a:defRPr>
      </a:lvl3pPr>
      <a:lvl4pPr marL="1806674" indent="-413148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Font typeface="Wingdings" pitchFamily="2" charset="2"/>
        <a:buChar char="§"/>
        <a:defRPr sz="2100">
          <a:solidFill>
            <a:schemeClr val="tx1"/>
          </a:solidFill>
          <a:latin typeface="+mn-lt"/>
        </a:defRPr>
      </a:lvl4pPr>
      <a:lvl5pPr marL="2233368" indent="-425001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Char char="•"/>
        <a:defRPr sz="2100">
          <a:solidFill>
            <a:schemeClr val="tx1"/>
          </a:solidFill>
          <a:latin typeface="+mn-lt"/>
        </a:defRPr>
      </a:lvl5pPr>
      <a:lvl6pPr marL="2721017" indent="-425001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Char char="•"/>
        <a:defRPr sz="2100">
          <a:solidFill>
            <a:schemeClr val="tx1"/>
          </a:solidFill>
          <a:latin typeface="+mn-lt"/>
        </a:defRPr>
      </a:lvl6pPr>
      <a:lvl7pPr marL="3208667" indent="-425001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Char char="•"/>
        <a:defRPr sz="2100">
          <a:solidFill>
            <a:schemeClr val="tx1"/>
          </a:solidFill>
          <a:latin typeface="+mn-lt"/>
        </a:defRPr>
      </a:lvl7pPr>
      <a:lvl8pPr marL="3696316" indent="-425001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Char char="•"/>
        <a:defRPr sz="2100">
          <a:solidFill>
            <a:schemeClr val="tx1"/>
          </a:solidFill>
          <a:latin typeface="+mn-lt"/>
        </a:defRPr>
      </a:lvl8pPr>
      <a:lvl9pPr marL="4183966" indent="-425001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Char char="•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7529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7650" algn="l" defTabSz="97529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5299" algn="l" defTabSz="97529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2949" algn="l" defTabSz="97529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50598" algn="l" defTabSz="97529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38248" algn="l" defTabSz="97529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25897" algn="l" defTabSz="97529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13547" algn="l" defTabSz="97529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01196" algn="l" defTabSz="97529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87680" y="292947"/>
            <a:ext cx="877824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524" tIns="48762" rIns="97524" bIns="4876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7680" y="1706880"/>
            <a:ext cx="8778240" cy="4827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524" tIns="48762" rIns="97524" bIns="487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87680" y="6661573"/>
            <a:ext cx="227584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524" tIns="48762" rIns="97524" bIns="48762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32480" y="6661573"/>
            <a:ext cx="308864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524" tIns="48762" rIns="97524" bIns="48762" numCol="1" anchor="t" anchorCtr="0" compatLnSpc="1">
            <a:prstTxWarp prst="textNoShape">
              <a:avLst/>
            </a:prstTxWarp>
          </a:bodyPr>
          <a:lstStyle>
            <a:lvl1pPr algn="ctr">
              <a:defRPr sz="1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90080" y="6661573"/>
            <a:ext cx="227584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524" tIns="48762" rIns="97524" bIns="48762" numCol="1" anchor="t" anchorCtr="0" compatLnSpc="1">
            <a:prstTxWarp prst="textNoShape">
              <a:avLst/>
            </a:prstTxWarp>
          </a:bodyPr>
          <a:lstStyle>
            <a:lvl1pPr algn="r">
              <a:defRPr sz="1500"/>
            </a:lvl1pPr>
          </a:lstStyle>
          <a:p>
            <a:pPr>
              <a:defRPr/>
            </a:pPr>
            <a:fld id="{02F26415-77BE-4837-A4EC-BF89DD094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cs typeface="Arial" charset="0"/>
        </a:defRPr>
      </a:lvl5pPr>
      <a:lvl6pPr marL="487620" algn="ctr" rtl="0" eaLnBrk="1" fontAlgn="base" hangingPunct="1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cs typeface="Arial" charset="0"/>
        </a:defRPr>
      </a:lvl6pPr>
      <a:lvl7pPr marL="975238" algn="ctr" rtl="0" eaLnBrk="1" fontAlgn="base" hangingPunct="1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cs typeface="Arial" charset="0"/>
        </a:defRPr>
      </a:lvl7pPr>
      <a:lvl8pPr marL="1462858" algn="ctr" rtl="0" eaLnBrk="1" fontAlgn="base" hangingPunct="1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cs typeface="Arial" charset="0"/>
        </a:defRPr>
      </a:lvl8pPr>
      <a:lvl9pPr marL="1950476" algn="ctr" rtl="0" eaLnBrk="1" fontAlgn="base" hangingPunct="1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65714" indent="-365714" algn="l" rtl="0" eaLnBrk="1" fontAlgn="base" hangingPunct="1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92380" indent="-304762" algn="l" rtl="0" eaLnBrk="1" fontAlgn="base" hangingPunct="1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  <a:cs typeface="+mn-cs"/>
        </a:defRPr>
      </a:lvl2pPr>
      <a:lvl3pPr marL="1219048" indent="-243810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cs typeface="+mn-cs"/>
        </a:defRPr>
      </a:lvl3pPr>
      <a:lvl4pPr marL="1706667" indent="-243810" algn="l" rtl="0" eaLnBrk="1" fontAlgn="base" hangingPunct="1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cs typeface="+mn-cs"/>
        </a:defRPr>
      </a:lvl4pPr>
      <a:lvl5pPr marL="2194286" indent="-243810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5pPr>
      <a:lvl6pPr marL="2681905" indent="-243810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6pPr>
      <a:lvl7pPr marL="3169523" indent="-243810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7pPr>
      <a:lvl8pPr marL="3657142" indent="-243810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8pPr>
      <a:lvl9pPr marL="4144762" indent="-243810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752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7620" algn="l" defTabSz="9752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5238" algn="l" defTabSz="9752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2858" algn="l" defTabSz="9752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50476" algn="l" defTabSz="9752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38096" algn="l" defTabSz="9752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25714" algn="l" defTabSz="9752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13333" algn="l" defTabSz="9752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00952" algn="l" defTabSz="97523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2987" y="325123"/>
            <a:ext cx="8534400" cy="1297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518" tIns="48759" rIns="97518" bIns="48759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4521" y="1869440"/>
            <a:ext cx="8534400" cy="455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518" tIns="48759" rIns="97518" bIns="487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650242" y="1671323"/>
            <a:ext cx="8488681" cy="116839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702 h 1000"/>
              <a:gd name="T6" fmla="*/ 0 w 1000"/>
              <a:gd name="T7" fmla="*/ 1314263702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lIns="97518" tIns="48759" rIns="97518" bIns="48759"/>
          <a:lstStyle/>
          <a:p>
            <a:endParaRPr lang="en-US"/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V="1">
            <a:off x="650240" y="6583680"/>
            <a:ext cx="845312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18" tIns="48759" rIns="97518" bIns="48759"/>
          <a:lstStyle/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0240" y="6661573"/>
            <a:ext cx="211328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518" tIns="48759" rIns="97518" bIns="48759" numCol="1" anchor="t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32480" y="6661573"/>
            <a:ext cx="308864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518" tIns="48759" rIns="97518" bIns="48759" numCol="1" anchor="t" anchorCtr="0" compatLnSpc="1">
            <a:prstTxWarp prst="textNoShape">
              <a:avLst/>
            </a:prstTxWarp>
          </a:bodyPr>
          <a:lstStyle>
            <a:lvl1pPr algn="ctr">
              <a:defRPr sz="13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90080" y="6661573"/>
            <a:ext cx="211328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518" tIns="48759" rIns="97518" bIns="48759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27EDED93-5BD7-4F87-AC38-052B020A78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8759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75177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462766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950354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501131" indent="-501131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Char char="•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68405" indent="-465579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2pPr>
      <a:lvl3pPr marL="1391659" indent="-421562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Char char="•"/>
        <a:defRPr sz="2100">
          <a:solidFill>
            <a:schemeClr val="tx1"/>
          </a:solidFill>
          <a:latin typeface="+mn-lt"/>
        </a:defRPr>
      </a:lvl3pPr>
      <a:lvl4pPr marL="1806448" indent="-413096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Font typeface="Wingdings" pitchFamily="2" charset="2"/>
        <a:buChar char="§"/>
        <a:defRPr sz="2100">
          <a:solidFill>
            <a:schemeClr val="tx1"/>
          </a:solidFill>
          <a:latin typeface="+mn-lt"/>
        </a:defRPr>
      </a:lvl4pPr>
      <a:lvl5pPr marL="2233089" indent="-424947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Char char="•"/>
        <a:defRPr sz="2100">
          <a:solidFill>
            <a:schemeClr val="tx1"/>
          </a:solidFill>
          <a:latin typeface="+mn-lt"/>
        </a:defRPr>
      </a:lvl5pPr>
      <a:lvl6pPr marL="2720676" indent="-424947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Char char="•"/>
        <a:defRPr sz="2100">
          <a:solidFill>
            <a:schemeClr val="tx1"/>
          </a:solidFill>
          <a:latin typeface="+mn-lt"/>
        </a:defRPr>
      </a:lvl6pPr>
      <a:lvl7pPr marL="3208266" indent="-424947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Char char="•"/>
        <a:defRPr sz="2100">
          <a:solidFill>
            <a:schemeClr val="tx1"/>
          </a:solidFill>
          <a:latin typeface="+mn-lt"/>
        </a:defRPr>
      </a:lvl7pPr>
      <a:lvl8pPr marL="3695854" indent="-424947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Char char="•"/>
        <a:defRPr sz="2100">
          <a:solidFill>
            <a:schemeClr val="tx1"/>
          </a:solidFill>
          <a:latin typeface="+mn-lt"/>
        </a:defRPr>
      </a:lvl8pPr>
      <a:lvl9pPr marL="4183443" indent="-424947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Char char="•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751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7590" algn="l" defTabSz="9751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5177" algn="l" defTabSz="9751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2766" algn="l" defTabSz="9751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50354" algn="l" defTabSz="9751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37944" algn="l" defTabSz="9751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25531" algn="l" defTabSz="9751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13120" algn="l" defTabSz="9751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00709" algn="l" defTabSz="9751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87680" y="292947"/>
            <a:ext cx="877824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512" tIns="48756" rIns="97512" bIns="487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7680" y="1706880"/>
            <a:ext cx="8778240" cy="4827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512" tIns="48756" rIns="97512" bIns="487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87680" y="6661573"/>
            <a:ext cx="227584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512" tIns="48756" rIns="97512" bIns="48756" numCol="1" anchor="t" anchorCtr="0" compatLnSpc="1">
            <a:prstTxWarp prst="textNoShape">
              <a:avLst/>
            </a:prstTxWarp>
          </a:bodyPr>
          <a:lstStyle>
            <a:lvl1pPr>
              <a:defRPr sz="15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32480" y="6661573"/>
            <a:ext cx="308864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512" tIns="48756" rIns="97512" bIns="48756" numCol="1" anchor="t" anchorCtr="0" compatLnSpc="1">
            <a:prstTxWarp prst="textNoShape">
              <a:avLst/>
            </a:prstTxWarp>
          </a:bodyPr>
          <a:lstStyle>
            <a:lvl1pPr algn="ctr">
              <a:defRPr sz="15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90080" y="6661573"/>
            <a:ext cx="227584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512" tIns="48756" rIns="97512" bIns="48756" numCol="1" anchor="t" anchorCtr="0" compatLnSpc="1">
            <a:prstTxWarp prst="textNoShape">
              <a:avLst/>
            </a:prstTxWarp>
          </a:bodyPr>
          <a:lstStyle>
            <a:lvl1pPr algn="r">
              <a:defRPr sz="15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A5A17B69-96BD-4991-A08B-4AF7A8581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cs typeface="Arial" charset="0"/>
        </a:defRPr>
      </a:lvl5pPr>
      <a:lvl6pPr marL="487560" algn="ctr" rtl="0" eaLnBrk="1" fontAlgn="base" hangingPunct="1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cs typeface="Arial" charset="0"/>
        </a:defRPr>
      </a:lvl6pPr>
      <a:lvl7pPr marL="975116" algn="ctr" rtl="0" eaLnBrk="1" fontAlgn="base" hangingPunct="1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cs typeface="Arial" charset="0"/>
        </a:defRPr>
      </a:lvl7pPr>
      <a:lvl8pPr marL="1462674" algn="ctr" rtl="0" eaLnBrk="1" fontAlgn="base" hangingPunct="1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cs typeface="Arial" charset="0"/>
        </a:defRPr>
      </a:lvl8pPr>
      <a:lvl9pPr marL="1950232" algn="ctr" rtl="0" eaLnBrk="1" fontAlgn="base" hangingPunct="1">
        <a:spcBef>
          <a:spcPct val="0"/>
        </a:spcBef>
        <a:spcAft>
          <a:spcPct val="0"/>
        </a:spcAft>
        <a:defRPr sz="47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65668" indent="-365668" algn="l" rtl="0" eaLnBrk="1" fontAlgn="base" hangingPunct="1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92280" indent="-304724" algn="l" rtl="0" eaLnBrk="1" fontAlgn="base" hangingPunct="1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  <a:cs typeface="+mn-cs"/>
        </a:defRPr>
      </a:lvl2pPr>
      <a:lvl3pPr marL="1218896" indent="-243780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cs typeface="+mn-cs"/>
        </a:defRPr>
      </a:lvl3pPr>
      <a:lvl4pPr marL="1706453" indent="-243780" algn="l" rtl="0" eaLnBrk="1" fontAlgn="base" hangingPunct="1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  <a:cs typeface="+mn-cs"/>
        </a:defRPr>
      </a:lvl4pPr>
      <a:lvl5pPr marL="2194012" indent="-243780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5pPr>
      <a:lvl6pPr marL="2681569" indent="-243780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6pPr>
      <a:lvl7pPr marL="3169127" indent="-243780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7pPr>
      <a:lvl8pPr marL="3656686" indent="-243780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8pPr>
      <a:lvl9pPr marL="4144244" indent="-243780" algn="l" rtl="0" eaLnBrk="1" fontAlgn="base" hangingPunct="1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751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7560" algn="l" defTabSz="9751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5116" algn="l" defTabSz="9751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2674" algn="l" defTabSz="9751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50232" algn="l" defTabSz="9751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37792" algn="l" defTabSz="9751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25348" algn="l" defTabSz="9751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12907" algn="l" defTabSz="9751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00466" algn="l" defTabSz="9751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12987" y="325125"/>
            <a:ext cx="8534400" cy="1297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506" tIns="48753" rIns="97506" bIns="4875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4521" y="1869440"/>
            <a:ext cx="8534400" cy="4551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506" tIns="48753" rIns="97506" bIns="487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650243" y="1671326"/>
            <a:ext cx="8488681" cy="116839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314263702 h 1000"/>
              <a:gd name="T6" fmla="*/ 0 w 1000"/>
              <a:gd name="T7" fmla="*/ 1314263702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lIns="97506" tIns="48753" rIns="97506" bIns="48753"/>
          <a:lstStyle/>
          <a:p>
            <a:endParaRPr lang="en-US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V="1">
            <a:off x="650240" y="6583680"/>
            <a:ext cx="845312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7506" tIns="48753" rIns="97506" bIns="48753"/>
          <a:lstStyle/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0240" y="6661573"/>
            <a:ext cx="211328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506" tIns="48753" rIns="97506" bIns="48753" numCol="1" anchor="t" anchorCtr="0" compatLnSpc="1">
            <a:prstTxWarp prst="textNoShape">
              <a:avLst/>
            </a:prstTxWarp>
          </a:bodyPr>
          <a:lstStyle>
            <a:lvl1pPr>
              <a:defRPr sz="13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32480" y="6661573"/>
            <a:ext cx="308864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506" tIns="48753" rIns="97506" bIns="48753" numCol="1" anchor="t" anchorCtr="0" compatLnSpc="1">
            <a:prstTxWarp prst="textNoShape">
              <a:avLst/>
            </a:prstTxWarp>
          </a:bodyPr>
          <a:lstStyle>
            <a:lvl1pPr algn="ctr">
              <a:defRPr sz="13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90080" y="6661573"/>
            <a:ext cx="211328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506" tIns="48753" rIns="97506" bIns="48753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7B2F83E9-2D43-4F32-B768-9FC07F9847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8753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75055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462583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950111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501067" indent="-501067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Char char="•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68284" indent="-465521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2pPr>
      <a:lvl3pPr marL="1391485" indent="-421509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Char char="•"/>
        <a:defRPr sz="2100">
          <a:solidFill>
            <a:schemeClr val="tx1"/>
          </a:solidFill>
          <a:latin typeface="+mn-lt"/>
        </a:defRPr>
      </a:lvl3pPr>
      <a:lvl4pPr marL="1806222" indent="-413045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Font typeface="Wingdings" pitchFamily="2" charset="2"/>
        <a:buChar char="§"/>
        <a:defRPr sz="2100">
          <a:solidFill>
            <a:schemeClr val="tx1"/>
          </a:solidFill>
          <a:latin typeface="+mn-lt"/>
        </a:defRPr>
      </a:lvl4pPr>
      <a:lvl5pPr marL="2232810" indent="-424894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Char char="•"/>
        <a:defRPr sz="2100">
          <a:solidFill>
            <a:schemeClr val="tx1"/>
          </a:solidFill>
          <a:latin typeface="+mn-lt"/>
        </a:defRPr>
      </a:lvl5pPr>
      <a:lvl6pPr marL="2720336" indent="-424894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Char char="•"/>
        <a:defRPr sz="2100">
          <a:solidFill>
            <a:schemeClr val="tx1"/>
          </a:solidFill>
          <a:latin typeface="+mn-lt"/>
        </a:defRPr>
      </a:lvl6pPr>
      <a:lvl7pPr marL="3207865" indent="-424894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Char char="•"/>
        <a:defRPr sz="2100">
          <a:solidFill>
            <a:schemeClr val="tx1"/>
          </a:solidFill>
          <a:latin typeface="+mn-lt"/>
        </a:defRPr>
      </a:lvl7pPr>
      <a:lvl8pPr marL="3695392" indent="-424894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Char char="•"/>
        <a:defRPr sz="2100">
          <a:solidFill>
            <a:schemeClr val="tx1"/>
          </a:solidFill>
          <a:latin typeface="+mn-lt"/>
        </a:defRPr>
      </a:lvl8pPr>
      <a:lvl9pPr marL="4182920" indent="-424894" algn="l" rtl="0" eaLnBrk="1" fontAlgn="base" hangingPunct="1">
        <a:spcBef>
          <a:spcPct val="20000"/>
        </a:spcBef>
        <a:spcAft>
          <a:spcPct val="15000"/>
        </a:spcAft>
        <a:buClr>
          <a:schemeClr val="accent2"/>
        </a:buClr>
        <a:buChar char="•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7505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7530" algn="l" defTabSz="97505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5055" algn="l" defTabSz="97505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2583" algn="l" defTabSz="97505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50111" algn="l" defTabSz="97505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37640" algn="l" defTabSz="97505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25165" algn="l" defTabSz="97505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12693" algn="l" defTabSz="97505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00222" algn="l" defTabSz="97505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10374" y="2849048"/>
            <a:ext cx="8157689" cy="395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Past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three years have intensely focused on undergraduates at the U. 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are asking for feedback from faculty </a:t>
            </a:r>
            <a:r>
              <a: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  across campus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eaLnBrk="0" fontAlgn="base" hangingPunc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Strengths of the Graduate School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Areas for improvement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Strategic direction</a:t>
            </a:r>
          </a:p>
          <a:p>
            <a:pPr marL="1257300" lvl="2" indent="-342900" eaLnBrk="0" fontAlgn="base" hangingPunc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en-US" altLang="en-US" sz="2000" b="0" i="0" strike="noStrike" cap="none" normalizeH="0" baseline="0" dirty="0" smtClean="0">
                <a:ln>
                  <a:noFill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Current resources</a:t>
            </a:r>
          </a:p>
          <a:p>
            <a:pPr marL="1257300" lvl="2" indent="-342900" eaLnBrk="0" fontAlgn="base" hangingPunc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en-US" altLang="en-US" sz="2000" b="0" i="0" strike="noStrike" cap="none" normalizeH="0" baseline="0" dirty="0" smtClean="0">
                <a:ln>
                  <a:noFill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New </a:t>
            </a:r>
            <a:r>
              <a:rPr kumimoji="0" lang="en-US" altLang="en-US" sz="2000" b="0" i="0" strike="noStrike" cap="none" normalizeH="0" baseline="0" dirty="0" smtClean="0">
                <a:ln>
                  <a:noFill/>
                </a:ln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resources</a:t>
            </a:r>
          </a:p>
          <a:p>
            <a:pPr marL="800100" lvl="1" indent="-342900" eaLnBrk="0" fontAlgn="base" hangingPunc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Survey at Graduate School webpage thru 4/1</a:t>
            </a:r>
            <a:endParaRPr kumimoji="0" lang="en-US" altLang="en-US" sz="2000" b="0" i="0" strike="noStrike" cap="none" normalizeH="0" baseline="0" dirty="0" smtClean="0">
              <a:ln>
                <a:noFill/>
              </a:ln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42211" y="1933074"/>
            <a:ext cx="75616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Graduate Education Strategy Group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172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9810" y="1982219"/>
            <a:ext cx="8795258" cy="20681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discuss ideas for grants, donations, industry partnerships, </a:t>
            </a:r>
            <a:r>
              <a:rPr lang="en-US" sz="24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 partnerships…</a:t>
            </a:r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other ideas, suggestions, concerns?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remind your colleagues to complete the survey                      if they cannot attend a </a:t>
            </a:r>
            <a:r>
              <a:rPr lang="en-US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townhall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meeting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9810" y="625642"/>
            <a:ext cx="825174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Ideas for additional resources </a:t>
            </a:r>
          </a:p>
          <a:p>
            <a:r>
              <a:rPr lang="en-US" sz="3200" dirty="0" smtClean="0"/>
              <a:t>to support graduate education at the U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2443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5748" y="1923225"/>
            <a:ext cx="8791073" cy="464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Stipend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stipend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competitive regionally and nationally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you have peer or aspirational peer stipend data?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per-student stipend support be increased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even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fewer assistantships?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 of students trained vis placement opportunities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shifts in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post-graduate placement opportunities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relevant to number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students we train and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 activities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the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Graduate School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supports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800100" marR="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 training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be offered to graduate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students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 their career prospects?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writing support, academic 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integrity, public speaking, 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networking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time management, career planning, 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leadership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5853" y="1082478"/>
            <a:ext cx="8232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Graduate student support &amp; placement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5243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7322" y="1943796"/>
            <a:ext cx="9080389" cy="127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</a:t>
            </a: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elements of the Graduate School support you </a:t>
            </a: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successfully?</a:t>
            </a:r>
          </a:p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</a:t>
            </a: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services </a:t>
            </a: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missing or in need of expansion?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0863" y="1122948"/>
            <a:ext cx="88568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Services provided by the Graduate School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9994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2252" y="1909477"/>
            <a:ext cx="8380674" cy="5256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your opinion of the following ideas?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Strengthen 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fellowship office to facilitate student applications to 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existing 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programs (e.g., NSF-GRFP, NSF-NRT, Fulbright, Hertz, Boren, Gates, etc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 summer 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 mid-candidacy fellowships for excellence in 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changes needed to Graduate School travel </a:t>
            </a: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funding, its amount, and </a:t>
            </a: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its implementation/timing?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</a:t>
            </a: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students who participate in interdisciplinary training programs supported? 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</a:t>
            </a: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improvements needed</a:t>
            </a: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are students in your program affected candidacy limits              on tuition and health insurance benefits?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9916" y="1106905"/>
            <a:ext cx="77652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Fellowships, research, travel support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2580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37322" y="1943796"/>
            <a:ext cx="9080389" cy="2463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Graduate student recruitment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named University-wide (regardless of discipline)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fellowships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improve the acceptance yield for the most talented and diverse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applicants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targeted fellowships for students recruited by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Asst. Profs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targeted fellowships for students co-advised by PIs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from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multiple colleges and multiple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disciplines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60863" y="1122948"/>
            <a:ext cx="88568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Services provided by the Graduate School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2928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40691" y="1959636"/>
            <a:ext cx="8603310" cy="3583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programs have specific procedures in place </a:t>
            </a: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for </a:t>
            </a: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recruitment </a:t>
            </a: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retention of underrepresented minority graduate students?  </a:t>
            </a:r>
            <a:endParaRPr lang="en-US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they? Do they work? How could they be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improved?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Please share examples!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specific barriers to recruiting an underrepresented minority students to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Utah?</a:t>
            </a:r>
          </a:p>
          <a:p>
            <a:pPr marL="1257300" lvl="2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are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programs addressing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them?</a:t>
            </a:r>
          </a:p>
          <a:p>
            <a:pPr marL="1257300" lvl="2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could the graduate school assist in these efforts?</a:t>
            </a:r>
          </a:p>
          <a:p>
            <a:pPr>
              <a:lnSpc>
                <a:spcPct val="107000"/>
              </a:lnSpc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7726" y="573886"/>
            <a:ext cx="610974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Recruitment and retention </a:t>
            </a:r>
          </a:p>
          <a:p>
            <a:r>
              <a:rPr lang="en-US" sz="3200" dirty="0" smtClean="0"/>
              <a:t>of diverse graduate students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8798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40691" y="1959636"/>
            <a:ext cx="8811856" cy="25292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</a:t>
            </a: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does your program do to track placement </a:t>
            </a: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outcomes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could the graduate school do to support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collection                                of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placement outcomes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</a:t>
            </a: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kinds of shifts are you seeing in post-graduate </a:t>
            </a:r>
            <a:r>
              <a:rPr lang="en-US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employment?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changes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have you implemented/are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considering implementing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to 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shifts in placement opportunities</a:t>
            </a: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can the graduate school do to help?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57726" y="942854"/>
            <a:ext cx="74381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Tracking post-graduate placements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9518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7079" y="1982219"/>
            <a:ext cx="8795258" cy="2496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the trends in time to degree in your field and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in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program at the U? </a:t>
            </a:r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recommendations could be implemented to improve time to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degree?</a:t>
            </a:r>
          </a:p>
          <a:p>
            <a:pPr marL="1257300" lvl="2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improvements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the transition from coursework to research/scholarly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activities</a:t>
            </a:r>
          </a:p>
          <a:p>
            <a:pPr marL="1257300" lvl="2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greater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for graduate student writing?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9810" y="1082842"/>
            <a:ext cx="33169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Time to degree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4574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9810" y="1982219"/>
            <a:ext cx="8795258" cy="3648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U encourage the development of professional certificate or degree programs at Master's level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incentives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via tuition return to program </a:t>
            </a:r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Graduate School to set up the </a:t>
            </a: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structure (budget, billing)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Would your program consider or is your program considering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such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efforts?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employment prospects for Master's level graduates </a:t>
            </a:r>
            <a:r>
              <a:rPr lang="en-US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in 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your field?</a:t>
            </a:r>
          </a:p>
          <a:p>
            <a:pPr>
              <a:lnSpc>
                <a:spcPct val="107000"/>
              </a:lnSpc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9810" y="1082842"/>
            <a:ext cx="84637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Development of fee-based Master’s programs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2400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410.trial1a">
  <a:themeElements>
    <a:clrScheme name="4410.trial1a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4410.trial1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410.trial1a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410.trial1a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410.trial1a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410.trial1a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410.trial1a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410.trial1a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410.trial1a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410.trial1a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410.trial1a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4410.trial1a">
  <a:themeElements>
    <a:clrScheme name="4410.trial1a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4410.trial1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410.trial1a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410.trial1a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410.trial1a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410.trial1a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410.trial1a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410.trial1a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410.trial1a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410.trial1a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410.trial1a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4410.trial1a">
  <a:themeElements>
    <a:clrScheme name="4410.trial1a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4410.trial1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4410.trial1a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410.trial1a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410.trial1a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410.trial1a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410.trial1a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410.trial1a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410.trial1a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410.trial1a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410.trial1a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Intergroup Processes 2. Interventions to Reduce Prejudice. 11.13.2014</Template>
  <TotalTime>65</TotalTime>
  <Words>624</Words>
  <Application>Microsoft Office PowerPoint</Application>
  <PresentationFormat>Custom</PresentationFormat>
  <Paragraphs>70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4410.trial1a</vt:lpstr>
      <vt:lpstr>Default Design</vt:lpstr>
      <vt:lpstr>1_4410.trial1a</vt:lpstr>
      <vt:lpstr>1_Default Design</vt:lpstr>
      <vt:lpstr>2_4410.trial1a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Paul Johnson</dc:creator>
  <cp:lastModifiedBy>Lisa G. Aspinwall</cp:lastModifiedBy>
  <cp:revision>53</cp:revision>
  <dcterms:created xsi:type="dcterms:W3CDTF">2017-03-07T22:37:15Z</dcterms:created>
  <dcterms:modified xsi:type="dcterms:W3CDTF">2017-03-22T16:16:17Z</dcterms:modified>
</cp:coreProperties>
</file>