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9" r:id="rId8"/>
    <p:sldId id="258" r:id="rId9"/>
    <p:sldId id="263" r:id="rId10"/>
    <p:sldId id="260" r:id="rId11"/>
    <p:sldId id="264" r:id="rId12"/>
    <p:sldId id="261" r:id="rId13"/>
    <p:sldId id="265" r:id="rId14"/>
    <p:sldId id="266" r:id="rId15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-1146" y="-108"/>
      </p:cViewPr>
      <p:guideLst>
        <p:guide orient="horz" pos="2304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31520" y="2553546"/>
            <a:ext cx="8290560" cy="116841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30" tIns="48765" rIns="97530" bIns="48765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520" y="1056640"/>
            <a:ext cx="8290560" cy="1463040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4320" y="3657600"/>
            <a:ext cx="7477760" cy="170688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32480" y="6664960"/>
            <a:ext cx="3088640" cy="48768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008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2094" y="325120"/>
            <a:ext cx="213529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521" y="325120"/>
            <a:ext cx="624501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4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2272456"/>
            <a:ext cx="82905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4145280"/>
            <a:ext cx="682752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87590" indent="0" algn="ctr">
              <a:buNone/>
              <a:defRPr/>
            </a:lvl2pPr>
            <a:lvl3pPr marL="975177" indent="0" algn="ctr">
              <a:buNone/>
              <a:defRPr/>
            </a:lvl3pPr>
            <a:lvl4pPr marL="1462766" indent="0" algn="ctr">
              <a:buNone/>
              <a:defRPr/>
            </a:lvl4pPr>
            <a:lvl5pPr marL="1950354" indent="0" algn="ctr">
              <a:buNone/>
              <a:defRPr/>
            </a:lvl5pPr>
            <a:lvl6pPr marL="2437944" indent="0" algn="ctr">
              <a:buNone/>
              <a:defRPr/>
            </a:lvl6pPr>
            <a:lvl7pPr marL="2925531" indent="0" algn="ctr">
              <a:buNone/>
              <a:defRPr/>
            </a:lvl7pPr>
            <a:lvl8pPr marL="3413120" indent="0" algn="ctr">
              <a:buNone/>
              <a:defRPr/>
            </a:lvl8pPr>
            <a:lvl9pPr marL="39007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D8017-59FA-4CE9-B675-2E373DA40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9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88BF-8E18-43E9-920E-A2A527C3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1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4700696"/>
            <a:ext cx="829056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3100497"/>
            <a:ext cx="829056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590" indent="0">
              <a:buNone/>
              <a:defRPr sz="1900"/>
            </a:lvl2pPr>
            <a:lvl3pPr marL="975177" indent="0">
              <a:buNone/>
              <a:defRPr sz="1700"/>
            </a:lvl3pPr>
            <a:lvl4pPr marL="1462766" indent="0">
              <a:buNone/>
              <a:defRPr sz="1500"/>
            </a:lvl4pPr>
            <a:lvl5pPr marL="1950354" indent="0">
              <a:buNone/>
              <a:defRPr sz="1500"/>
            </a:lvl5pPr>
            <a:lvl6pPr marL="2437944" indent="0">
              <a:buNone/>
              <a:defRPr sz="1500"/>
            </a:lvl6pPr>
            <a:lvl7pPr marL="2925531" indent="0">
              <a:buNone/>
              <a:defRPr sz="1500"/>
            </a:lvl7pPr>
            <a:lvl8pPr marL="3413120" indent="0">
              <a:buNone/>
              <a:defRPr sz="1500"/>
            </a:lvl8pPr>
            <a:lvl9pPr marL="39007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95CE7-F21A-4BE1-8455-0B65D59AD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706880"/>
            <a:ext cx="430784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080" y="1706880"/>
            <a:ext cx="430784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661D-55E2-4E6C-A138-F23254734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68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637456"/>
            <a:ext cx="430953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90" indent="0">
              <a:buNone/>
              <a:defRPr sz="2100" b="1"/>
            </a:lvl2pPr>
            <a:lvl3pPr marL="975177" indent="0">
              <a:buNone/>
              <a:defRPr sz="1900" b="1"/>
            </a:lvl3pPr>
            <a:lvl4pPr marL="1462766" indent="0">
              <a:buNone/>
              <a:defRPr sz="1700" b="1"/>
            </a:lvl4pPr>
            <a:lvl5pPr marL="1950354" indent="0">
              <a:buNone/>
              <a:defRPr sz="1700" b="1"/>
            </a:lvl5pPr>
            <a:lvl6pPr marL="2437944" indent="0">
              <a:buNone/>
              <a:defRPr sz="1700" b="1"/>
            </a:lvl6pPr>
            <a:lvl7pPr marL="2925531" indent="0">
              <a:buNone/>
              <a:defRPr sz="1700" b="1"/>
            </a:lvl7pPr>
            <a:lvl8pPr marL="3413120" indent="0">
              <a:buNone/>
              <a:defRPr sz="1700" b="1"/>
            </a:lvl8pPr>
            <a:lvl9pPr marL="390070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2319869"/>
            <a:ext cx="4309534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6" y="1637456"/>
            <a:ext cx="431122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90" indent="0">
              <a:buNone/>
              <a:defRPr sz="2100" b="1"/>
            </a:lvl2pPr>
            <a:lvl3pPr marL="975177" indent="0">
              <a:buNone/>
              <a:defRPr sz="1900" b="1"/>
            </a:lvl3pPr>
            <a:lvl4pPr marL="1462766" indent="0">
              <a:buNone/>
              <a:defRPr sz="1700" b="1"/>
            </a:lvl4pPr>
            <a:lvl5pPr marL="1950354" indent="0">
              <a:buNone/>
              <a:defRPr sz="1700" b="1"/>
            </a:lvl5pPr>
            <a:lvl6pPr marL="2437944" indent="0">
              <a:buNone/>
              <a:defRPr sz="1700" b="1"/>
            </a:lvl6pPr>
            <a:lvl7pPr marL="2925531" indent="0">
              <a:buNone/>
              <a:defRPr sz="1700" b="1"/>
            </a:lvl7pPr>
            <a:lvl8pPr marL="3413120" indent="0">
              <a:buNone/>
              <a:defRPr sz="1700" b="1"/>
            </a:lvl8pPr>
            <a:lvl9pPr marL="390070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6" y="2319869"/>
            <a:ext cx="4311227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ABED-10D4-413A-A0A0-29990BEC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75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F4EB-4EF7-4866-9C28-9AA6EF443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6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4CE67-1471-4BC5-8539-3CC63FDE5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3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3" y="291253"/>
            <a:ext cx="3208867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9" y="291256"/>
            <a:ext cx="5452533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3" y="1530776"/>
            <a:ext cx="3208867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7590" indent="0">
              <a:buNone/>
              <a:defRPr sz="1300"/>
            </a:lvl2pPr>
            <a:lvl3pPr marL="975177" indent="0">
              <a:buNone/>
              <a:defRPr sz="1100"/>
            </a:lvl3pPr>
            <a:lvl4pPr marL="1462766" indent="0">
              <a:buNone/>
              <a:defRPr sz="1000"/>
            </a:lvl4pPr>
            <a:lvl5pPr marL="1950354" indent="0">
              <a:buNone/>
              <a:defRPr sz="1000"/>
            </a:lvl5pPr>
            <a:lvl6pPr marL="2437944" indent="0">
              <a:buNone/>
              <a:defRPr sz="1000"/>
            </a:lvl6pPr>
            <a:lvl7pPr marL="2925531" indent="0">
              <a:buNone/>
              <a:defRPr sz="1000"/>
            </a:lvl7pPr>
            <a:lvl8pPr marL="3413120" indent="0">
              <a:buNone/>
              <a:defRPr sz="1000"/>
            </a:lvl8pPr>
            <a:lvl9pPr marL="39007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92679-666A-495A-B73D-F3D919234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6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5120642"/>
            <a:ext cx="585216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7590" indent="0">
              <a:buNone/>
              <a:defRPr sz="3000"/>
            </a:lvl2pPr>
            <a:lvl3pPr marL="975177" indent="0">
              <a:buNone/>
              <a:defRPr sz="2600"/>
            </a:lvl3pPr>
            <a:lvl4pPr marL="1462766" indent="0">
              <a:buNone/>
              <a:defRPr sz="2100"/>
            </a:lvl4pPr>
            <a:lvl5pPr marL="1950354" indent="0">
              <a:buNone/>
              <a:defRPr sz="2100"/>
            </a:lvl5pPr>
            <a:lvl6pPr marL="2437944" indent="0">
              <a:buNone/>
              <a:defRPr sz="2100"/>
            </a:lvl6pPr>
            <a:lvl7pPr marL="2925531" indent="0">
              <a:buNone/>
              <a:defRPr sz="2100"/>
            </a:lvl7pPr>
            <a:lvl8pPr marL="3413120" indent="0">
              <a:buNone/>
              <a:defRPr sz="2100"/>
            </a:lvl8pPr>
            <a:lvl9pPr marL="3900709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5725163"/>
            <a:ext cx="58521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590" indent="0">
              <a:buNone/>
              <a:defRPr sz="1300"/>
            </a:lvl2pPr>
            <a:lvl3pPr marL="975177" indent="0">
              <a:buNone/>
              <a:defRPr sz="1100"/>
            </a:lvl3pPr>
            <a:lvl4pPr marL="1462766" indent="0">
              <a:buNone/>
              <a:defRPr sz="1000"/>
            </a:lvl4pPr>
            <a:lvl5pPr marL="1950354" indent="0">
              <a:buNone/>
              <a:defRPr sz="1000"/>
            </a:lvl5pPr>
            <a:lvl6pPr marL="2437944" indent="0">
              <a:buNone/>
              <a:defRPr sz="1000"/>
            </a:lvl6pPr>
            <a:lvl7pPr marL="2925531" indent="0">
              <a:buNone/>
              <a:defRPr sz="1000"/>
            </a:lvl7pPr>
            <a:lvl8pPr marL="3413120" indent="0">
              <a:buNone/>
              <a:defRPr sz="1000"/>
            </a:lvl8pPr>
            <a:lvl9pPr marL="39007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7E12-C1F3-4A53-8834-D4CBF4329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1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F6B7-23B9-4AE4-A6F7-0C05C9624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9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1360" y="292950"/>
            <a:ext cx="21945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680" y="292950"/>
            <a:ext cx="64211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600E-DA0D-478B-86D5-20760BB71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40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31520" y="2553546"/>
            <a:ext cx="8290560" cy="116841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12" tIns="48756" rIns="97512" bIns="48756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520" y="1056640"/>
            <a:ext cx="8290560" cy="1463040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4320" y="3657600"/>
            <a:ext cx="7477760" cy="170688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32480" y="6664960"/>
            <a:ext cx="308864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008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9C7C-566F-4115-800C-2FE9C9477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8493-F428-4023-8C36-D6299E95C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14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4700697"/>
            <a:ext cx="829056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3100498"/>
            <a:ext cx="829056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560" indent="0">
              <a:buNone/>
              <a:defRPr sz="1900"/>
            </a:lvl2pPr>
            <a:lvl3pPr marL="975116" indent="0">
              <a:buNone/>
              <a:defRPr sz="1700"/>
            </a:lvl3pPr>
            <a:lvl4pPr marL="1462674" indent="0">
              <a:buNone/>
              <a:defRPr sz="1500"/>
            </a:lvl4pPr>
            <a:lvl5pPr marL="1950232" indent="0">
              <a:buNone/>
              <a:defRPr sz="1500"/>
            </a:lvl5pPr>
            <a:lvl6pPr marL="2437792" indent="0">
              <a:buNone/>
              <a:defRPr sz="1500"/>
            </a:lvl6pPr>
            <a:lvl7pPr marL="2925348" indent="0">
              <a:buNone/>
              <a:defRPr sz="1500"/>
            </a:lvl7pPr>
            <a:lvl8pPr marL="3412907" indent="0">
              <a:buNone/>
              <a:defRPr sz="1500"/>
            </a:lvl8pPr>
            <a:lvl9pPr marL="390046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961B-C909-4A51-A3DA-F01E43F5F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7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52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3B0B-AD35-4AB0-AC2D-42D96D5D7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13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92947"/>
            <a:ext cx="87782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637457"/>
            <a:ext cx="430953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60" indent="0">
              <a:buNone/>
              <a:defRPr sz="2100" b="1"/>
            </a:lvl2pPr>
            <a:lvl3pPr marL="975116" indent="0">
              <a:buNone/>
              <a:defRPr sz="1900" b="1"/>
            </a:lvl3pPr>
            <a:lvl4pPr marL="1462674" indent="0">
              <a:buNone/>
              <a:defRPr sz="1700" b="1"/>
            </a:lvl4pPr>
            <a:lvl5pPr marL="1950232" indent="0">
              <a:buNone/>
              <a:defRPr sz="1700" b="1"/>
            </a:lvl5pPr>
            <a:lvl6pPr marL="2437792" indent="0">
              <a:buNone/>
              <a:defRPr sz="1700" b="1"/>
            </a:lvl6pPr>
            <a:lvl7pPr marL="2925348" indent="0">
              <a:buNone/>
              <a:defRPr sz="1700" b="1"/>
            </a:lvl7pPr>
            <a:lvl8pPr marL="3412907" indent="0">
              <a:buNone/>
              <a:defRPr sz="1700" b="1"/>
            </a:lvl8pPr>
            <a:lvl9pPr marL="390046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2319870"/>
            <a:ext cx="4309534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7" y="1637457"/>
            <a:ext cx="431122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60" indent="0">
              <a:buNone/>
              <a:defRPr sz="2100" b="1"/>
            </a:lvl2pPr>
            <a:lvl3pPr marL="975116" indent="0">
              <a:buNone/>
              <a:defRPr sz="1900" b="1"/>
            </a:lvl3pPr>
            <a:lvl4pPr marL="1462674" indent="0">
              <a:buNone/>
              <a:defRPr sz="1700" b="1"/>
            </a:lvl4pPr>
            <a:lvl5pPr marL="1950232" indent="0">
              <a:buNone/>
              <a:defRPr sz="1700" b="1"/>
            </a:lvl5pPr>
            <a:lvl6pPr marL="2437792" indent="0">
              <a:buNone/>
              <a:defRPr sz="1700" b="1"/>
            </a:lvl6pPr>
            <a:lvl7pPr marL="2925348" indent="0">
              <a:buNone/>
              <a:defRPr sz="1700" b="1"/>
            </a:lvl7pPr>
            <a:lvl8pPr marL="3412907" indent="0">
              <a:buNone/>
              <a:defRPr sz="1700" b="1"/>
            </a:lvl8pPr>
            <a:lvl9pPr marL="390046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7" y="2319870"/>
            <a:ext cx="4311227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D585-C6C0-471B-B054-5D01B7126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8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8894-EE2B-42CC-B651-420974E40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7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5BAF-7E5D-42C1-B3E4-62E40B4E4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4700694"/>
            <a:ext cx="829056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3100495"/>
            <a:ext cx="829056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650" indent="0">
              <a:buNone/>
              <a:defRPr sz="1900"/>
            </a:lvl2pPr>
            <a:lvl3pPr marL="975299" indent="0">
              <a:buNone/>
              <a:defRPr sz="1700"/>
            </a:lvl3pPr>
            <a:lvl4pPr marL="1462949" indent="0">
              <a:buNone/>
              <a:defRPr sz="1500"/>
            </a:lvl4pPr>
            <a:lvl5pPr marL="1950598" indent="0">
              <a:buNone/>
              <a:defRPr sz="1500"/>
            </a:lvl5pPr>
            <a:lvl6pPr marL="2438248" indent="0">
              <a:buNone/>
              <a:defRPr sz="1500"/>
            </a:lvl6pPr>
            <a:lvl7pPr marL="2925897" indent="0">
              <a:buNone/>
              <a:defRPr sz="1500"/>
            </a:lvl7pPr>
            <a:lvl8pPr marL="3413547" indent="0">
              <a:buNone/>
              <a:defRPr sz="1500"/>
            </a:lvl8pPr>
            <a:lvl9pPr marL="390119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59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4" y="291253"/>
            <a:ext cx="3208867" cy="1239520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9" y="291257"/>
            <a:ext cx="5452533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4" y="1530777"/>
            <a:ext cx="3208867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7560" indent="0">
              <a:buNone/>
              <a:defRPr sz="1300"/>
            </a:lvl2pPr>
            <a:lvl3pPr marL="975116" indent="0">
              <a:buNone/>
              <a:defRPr sz="1100"/>
            </a:lvl3pPr>
            <a:lvl4pPr marL="1462674" indent="0">
              <a:buNone/>
              <a:defRPr sz="1000"/>
            </a:lvl4pPr>
            <a:lvl5pPr marL="1950232" indent="0">
              <a:buNone/>
              <a:defRPr sz="1000"/>
            </a:lvl5pPr>
            <a:lvl6pPr marL="2437792" indent="0">
              <a:buNone/>
              <a:defRPr sz="1000"/>
            </a:lvl6pPr>
            <a:lvl7pPr marL="2925348" indent="0">
              <a:buNone/>
              <a:defRPr sz="1000"/>
            </a:lvl7pPr>
            <a:lvl8pPr marL="3412907" indent="0">
              <a:buNone/>
              <a:defRPr sz="1000"/>
            </a:lvl8pPr>
            <a:lvl9pPr marL="390046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0699-64D6-4E58-93D9-B9C3B5AC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9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5120643"/>
            <a:ext cx="5852160" cy="604521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7560" indent="0">
              <a:buNone/>
              <a:defRPr sz="3000"/>
            </a:lvl2pPr>
            <a:lvl3pPr marL="975116" indent="0">
              <a:buNone/>
              <a:defRPr sz="2600"/>
            </a:lvl3pPr>
            <a:lvl4pPr marL="1462674" indent="0">
              <a:buNone/>
              <a:defRPr sz="2100"/>
            </a:lvl4pPr>
            <a:lvl5pPr marL="1950232" indent="0">
              <a:buNone/>
              <a:defRPr sz="2100"/>
            </a:lvl5pPr>
            <a:lvl6pPr marL="2437792" indent="0">
              <a:buNone/>
              <a:defRPr sz="2100"/>
            </a:lvl6pPr>
            <a:lvl7pPr marL="2925348" indent="0">
              <a:buNone/>
              <a:defRPr sz="2100"/>
            </a:lvl7pPr>
            <a:lvl8pPr marL="3412907" indent="0">
              <a:buNone/>
              <a:defRPr sz="2100"/>
            </a:lvl8pPr>
            <a:lvl9pPr marL="3900466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5725164"/>
            <a:ext cx="58521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560" indent="0">
              <a:buNone/>
              <a:defRPr sz="1300"/>
            </a:lvl2pPr>
            <a:lvl3pPr marL="975116" indent="0">
              <a:buNone/>
              <a:defRPr sz="1100"/>
            </a:lvl3pPr>
            <a:lvl4pPr marL="1462674" indent="0">
              <a:buNone/>
              <a:defRPr sz="1000"/>
            </a:lvl4pPr>
            <a:lvl5pPr marL="1950232" indent="0">
              <a:buNone/>
              <a:defRPr sz="1000"/>
            </a:lvl5pPr>
            <a:lvl6pPr marL="2437792" indent="0">
              <a:buNone/>
              <a:defRPr sz="1000"/>
            </a:lvl6pPr>
            <a:lvl7pPr marL="2925348" indent="0">
              <a:buNone/>
              <a:defRPr sz="1000"/>
            </a:lvl7pPr>
            <a:lvl8pPr marL="3412907" indent="0">
              <a:buNone/>
              <a:defRPr sz="1000"/>
            </a:lvl8pPr>
            <a:lvl9pPr marL="390046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71F4F-2AB4-48A0-A01C-2C0F326B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465F-8FE3-4196-BDC0-2400AF63D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29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2098" y="325120"/>
            <a:ext cx="213529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524" y="325120"/>
            <a:ext cx="624501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13950-80CC-4747-8FDF-EF72E102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80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2272458"/>
            <a:ext cx="82905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4145280"/>
            <a:ext cx="682752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87530" indent="0" algn="ctr">
              <a:buNone/>
              <a:defRPr/>
            </a:lvl2pPr>
            <a:lvl3pPr marL="975055" indent="0" algn="ctr">
              <a:buNone/>
              <a:defRPr/>
            </a:lvl3pPr>
            <a:lvl4pPr marL="1462583" indent="0" algn="ctr">
              <a:buNone/>
              <a:defRPr/>
            </a:lvl4pPr>
            <a:lvl5pPr marL="1950111" indent="0" algn="ctr">
              <a:buNone/>
              <a:defRPr/>
            </a:lvl5pPr>
            <a:lvl6pPr marL="2437640" indent="0" algn="ctr">
              <a:buNone/>
              <a:defRPr/>
            </a:lvl6pPr>
            <a:lvl7pPr marL="2925165" indent="0" algn="ctr">
              <a:buNone/>
              <a:defRPr/>
            </a:lvl7pPr>
            <a:lvl8pPr marL="3412693" indent="0" algn="ctr">
              <a:buNone/>
              <a:defRPr/>
            </a:lvl8pPr>
            <a:lvl9pPr marL="390022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9730-7A0C-4A58-AE55-86B3F3F20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24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E505D-2A07-4BE4-BBD7-A1FE99E1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19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4700697"/>
            <a:ext cx="829056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3100499"/>
            <a:ext cx="829056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530" indent="0">
              <a:buNone/>
              <a:defRPr sz="1900"/>
            </a:lvl2pPr>
            <a:lvl3pPr marL="975055" indent="0">
              <a:buNone/>
              <a:defRPr sz="1700"/>
            </a:lvl3pPr>
            <a:lvl4pPr marL="1462583" indent="0">
              <a:buNone/>
              <a:defRPr sz="1500"/>
            </a:lvl4pPr>
            <a:lvl5pPr marL="1950111" indent="0">
              <a:buNone/>
              <a:defRPr sz="1500"/>
            </a:lvl5pPr>
            <a:lvl6pPr marL="2437640" indent="0">
              <a:buNone/>
              <a:defRPr sz="1500"/>
            </a:lvl6pPr>
            <a:lvl7pPr marL="2925165" indent="0">
              <a:buNone/>
              <a:defRPr sz="1500"/>
            </a:lvl7pPr>
            <a:lvl8pPr marL="3412693" indent="0">
              <a:buNone/>
              <a:defRPr sz="1500"/>
            </a:lvl8pPr>
            <a:lvl9pPr marL="390022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7F152-237B-4157-98E6-55FF1CD94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6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706880"/>
            <a:ext cx="430784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080" y="1706880"/>
            <a:ext cx="430784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BC5C-2DCB-4DE9-99A6-6DAECD26F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056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637458"/>
            <a:ext cx="430953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30" indent="0">
              <a:buNone/>
              <a:defRPr sz="2100" b="1"/>
            </a:lvl2pPr>
            <a:lvl3pPr marL="975055" indent="0">
              <a:buNone/>
              <a:defRPr sz="1900" b="1"/>
            </a:lvl3pPr>
            <a:lvl4pPr marL="1462583" indent="0">
              <a:buNone/>
              <a:defRPr sz="1700" b="1"/>
            </a:lvl4pPr>
            <a:lvl5pPr marL="1950111" indent="0">
              <a:buNone/>
              <a:defRPr sz="1700" b="1"/>
            </a:lvl5pPr>
            <a:lvl6pPr marL="2437640" indent="0">
              <a:buNone/>
              <a:defRPr sz="1700" b="1"/>
            </a:lvl6pPr>
            <a:lvl7pPr marL="2925165" indent="0">
              <a:buNone/>
              <a:defRPr sz="1700" b="1"/>
            </a:lvl7pPr>
            <a:lvl8pPr marL="3412693" indent="0">
              <a:buNone/>
              <a:defRPr sz="1700" b="1"/>
            </a:lvl8pPr>
            <a:lvl9pPr marL="390022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2319871"/>
            <a:ext cx="4309534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8" y="1637458"/>
            <a:ext cx="431122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530" indent="0">
              <a:buNone/>
              <a:defRPr sz="2100" b="1"/>
            </a:lvl2pPr>
            <a:lvl3pPr marL="975055" indent="0">
              <a:buNone/>
              <a:defRPr sz="1900" b="1"/>
            </a:lvl3pPr>
            <a:lvl4pPr marL="1462583" indent="0">
              <a:buNone/>
              <a:defRPr sz="1700" b="1"/>
            </a:lvl4pPr>
            <a:lvl5pPr marL="1950111" indent="0">
              <a:buNone/>
              <a:defRPr sz="1700" b="1"/>
            </a:lvl5pPr>
            <a:lvl6pPr marL="2437640" indent="0">
              <a:buNone/>
              <a:defRPr sz="1700" b="1"/>
            </a:lvl6pPr>
            <a:lvl7pPr marL="2925165" indent="0">
              <a:buNone/>
              <a:defRPr sz="1700" b="1"/>
            </a:lvl7pPr>
            <a:lvl8pPr marL="3412693" indent="0">
              <a:buNone/>
              <a:defRPr sz="1700" b="1"/>
            </a:lvl8pPr>
            <a:lvl9pPr marL="390022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8" y="2319871"/>
            <a:ext cx="4311227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E59D-E901-47F7-8B0A-AC5676267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298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AE5D-4B3B-4166-8920-1FB81A53D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52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5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3343-9F06-47CD-A8E2-92E2B5AC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830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5" y="291253"/>
            <a:ext cx="3208867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9" y="291258"/>
            <a:ext cx="5452533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5" y="1530778"/>
            <a:ext cx="3208867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7530" indent="0">
              <a:buNone/>
              <a:defRPr sz="1300"/>
            </a:lvl2pPr>
            <a:lvl3pPr marL="975055" indent="0">
              <a:buNone/>
              <a:defRPr sz="1100"/>
            </a:lvl3pPr>
            <a:lvl4pPr marL="1462583" indent="0">
              <a:buNone/>
              <a:defRPr sz="1000"/>
            </a:lvl4pPr>
            <a:lvl5pPr marL="1950111" indent="0">
              <a:buNone/>
              <a:defRPr sz="1000"/>
            </a:lvl5pPr>
            <a:lvl6pPr marL="2437640" indent="0">
              <a:buNone/>
              <a:defRPr sz="1000"/>
            </a:lvl6pPr>
            <a:lvl7pPr marL="2925165" indent="0">
              <a:buNone/>
              <a:defRPr sz="1000"/>
            </a:lvl7pPr>
            <a:lvl8pPr marL="3412693" indent="0">
              <a:buNone/>
              <a:defRPr sz="1000"/>
            </a:lvl8pPr>
            <a:lvl9pPr marL="390022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7BBC-2D64-496C-B0FE-E04FE868D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139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5120644"/>
            <a:ext cx="585216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7530" indent="0">
              <a:buNone/>
              <a:defRPr sz="3000"/>
            </a:lvl2pPr>
            <a:lvl3pPr marL="975055" indent="0">
              <a:buNone/>
              <a:defRPr sz="2600"/>
            </a:lvl3pPr>
            <a:lvl4pPr marL="1462583" indent="0">
              <a:buNone/>
              <a:defRPr sz="2100"/>
            </a:lvl4pPr>
            <a:lvl5pPr marL="1950111" indent="0">
              <a:buNone/>
              <a:defRPr sz="2100"/>
            </a:lvl5pPr>
            <a:lvl6pPr marL="2437640" indent="0">
              <a:buNone/>
              <a:defRPr sz="2100"/>
            </a:lvl6pPr>
            <a:lvl7pPr marL="2925165" indent="0">
              <a:buNone/>
              <a:defRPr sz="2100"/>
            </a:lvl7pPr>
            <a:lvl8pPr marL="3412693" indent="0">
              <a:buNone/>
              <a:defRPr sz="2100"/>
            </a:lvl8pPr>
            <a:lvl9pPr marL="3900222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5725165"/>
            <a:ext cx="58521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530" indent="0">
              <a:buNone/>
              <a:defRPr sz="1300"/>
            </a:lvl2pPr>
            <a:lvl3pPr marL="975055" indent="0">
              <a:buNone/>
              <a:defRPr sz="1100"/>
            </a:lvl3pPr>
            <a:lvl4pPr marL="1462583" indent="0">
              <a:buNone/>
              <a:defRPr sz="1000"/>
            </a:lvl4pPr>
            <a:lvl5pPr marL="1950111" indent="0">
              <a:buNone/>
              <a:defRPr sz="1000"/>
            </a:lvl5pPr>
            <a:lvl6pPr marL="2437640" indent="0">
              <a:buNone/>
              <a:defRPr sz="1000"/>
            </a:lvl6pPr>
            <a:lvl7pPr marL="2925165" indent="0">
              <a:buNone/>
              <a:defRPr sz="1000"/>
            </a:lvl7pPr>
            <a:lvl8pPr marL="3412693" indent="0">
              <a:buNone/>
              <a:defRPr sz="1000"/>
            </a:lvl8pPr>
            <a:lvl9pPr marL="390022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F8811-1363-47EB-8D1A-2811A53ED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29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C0A52-F08E-448F-A8A0-3303FD2C2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5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1360" y="292952"/>
            <a:ext cx="21945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680" y="292952"/>
            <a:ext cx="64211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E9E4-B565-46C6-932C-56DC29B2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526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31520" y="2553546"/>
            <a:ext cx="8290560" cy="116841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00" tIns="48750" rIns="97500" bIns="4875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520" y="1056640"/>
            <a:ext cx="8290560" cy="1463040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4320" y="3657600"/>
            <a:ext cx="7477760" cy="170688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152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32480" y="6664960"/>
            <a:ext cx="308864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0080" y="6664960"/>
            <a:ext cx="2032000" cy="4876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341BF-5A3A-431B-9224-FA9C46EFF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202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25FC-8B6D-4FD0-B385-61478C801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198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4700697"/>
            <a:ext cx="829056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3100500"/>
            <a:ext cx="8290560" cy="1600199"/>
          </a:xfrm>
        </p:spPr>
        <p:txBody>
          <a:bodyPr anchor="b"/>
          <a:lstStyle>
            <a:lvl1pPr marL="0" indent="0">
              <a:buNone/>
              <a:defRPr sz="2100"/>
            </a:lvl1pPr>
            <a:lvl2pPr marL="487499" indent="0">
              <a:buNone/>
              <a:defRPr sz="1900"/>
            </a:lvl2pPr>
            <a:lvl3pPr marL="974994" indent="0">
              <a:buNone/>
              <a:defRPr sz="1700"/>
            </a:lvl3pPr>
            <a:lvl4pPr marL="1462492" indent="0">
              <a:buNone/>
              <a:defRPr sz="1500"/>
            </a:lvl4pPr>
            <a:lvl5pPr marL="1949989" indent="0">
              <a:buNone/>
              <a:defRPr sz="1500"/>
            </a:lvl5pPr>
            <a:lvl6pPr marL="2437488" indent="0">
              <a:buNone/>
              <a:defRPr sz="1500"/>
            </a:lvl6pPr>
            <a:lvl7pPr marL="2924982" indent="0">
              <a:buNone/>
              <a:defRPr sz="1500"/>
            </a:lvl7pPr>
            <a:lvl8pPr marL="3412480" indent="0">
              <a:buNone/>
              <a:defRPr sz="1500"/>
            </a:lvl8pPr>
            <a:lvl9pPr marL="389997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5455-084A-472B-911B-98A711C0E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996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52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1" y="1869440"/>
            <a:ext cx="4185920" cy="45516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7CBF2-51B3-4E40-97FE-7CA0D86B5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5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92947"/>
            <a:ext cx="87782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637458"/>
            <a:ext cx="430953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499" indent="0">
              <a:buNone/>
              <a:defRPr sz="2100" b="1"/>
            </a:lvl2pPr>
            <a:lvl3pPr marL="974994" indent="0">
              <a:buNone/>
              <a:defRPr sz="1900" b="1"/>
            </a:lvl3pPr>
            <a:lvl4pPr marL="1462492" indent="0">
              <a:buNone/>
              <a:defRPr sz="1700" b="1"/>
            </a:lvl4pPr>
            <a:lvl5pPr marL="1949989" indent="0">
              <a:buNone/>
              <a:defRPr sz="1700" b="1"/>
            </a:lvl5pPr>
            <a:lvl6pPr marL="2437488" indent="0">
              <a:buNone/>
              <a:defRPr sz="1700" b="1"/>
            </a:lvl6pPr>
            <a:lvl7pPr marL="2924982" indent="0">
              <a:buNone/>
              <a:defRPr sz="1700" b="1"/>
            </a:lvl7pPr>
            <a:lvl8pPr marL="3412480" indent="0">
              <a:buNone/>
              <a:defRPr sz="1700" b="1"/>
            </a:lvl8pPr>
            <a:lvl9pPr marL="389997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2319871"/>
            <a:ext cx="4309534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9" y="1637458"/>
            <a:ext cx="431122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499" indent="0">
              <a:buNone/>
              <a:defRPr sz="2100" b="1"/>
            </a:lvl2pPr>
            <a:lvl3pPr marL="974994" indent="0">
              <a:buNone/>
              <a:defRPr sz="1900" b="1"/>
            </a:lvl3pPr>
            <a:lvl4pPr marL="1462492" indent="0">
              <a:buNone/>
              <a:defRPr sz="1700" b="1"/>
            </a:lvl4pPr>
            <a:lvl5pPr marL="1949989" indent="0">
              <a:buNone/>
              <a:defRPr sz="1700" b="1"/>
            </a:lvl5pPr>
            <a:lvl6pPr marL="2437488" indent="0">
              <a:buNone/>
              <a:defRPr sz="1700" b="1"/>
            </a:lvl6pPr>
            <a:lvl7pPr marL="2924982" indent="0">
              <a:buNone/>
              <a:defRPr sz="1700" b="1"/>
            </a:lvl7pPr>
            <a:lvl8pPr marL="3412480" indent="0">
              <a:buNone/>
              <a:defRPr sz="1700" b="1"/>
            </a:lvl8pPr>
            <a:lvl9pPr marL="389997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9" y="2319871"/>
            <a:ext cx="4311227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30FE-61A8-478E-82EA-C187509C4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8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92947"/>
            <a:ext cx="87782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637454"/>
            <a:ext cx="430953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50" indent="0">
              <a:buNone/>
              <a:defRPr sz="2100" b="1"/>
            </a:lvl2pPr>
            <a:lvl3pPr marL="975299" indent="0">
              <a:buNone/>
              <a:defRPr sz="1900" b="1"/>
            </a:lvl3pPr>
            <a:lvl4pPr marL="1462949" indent="0">
              <a:buNone/>
              <a:defRPr sz="1700" b="1"/>
            </a:lvl4pPr>
            <a:lvl5pPr marL="1950598" indent="0">
              <a:buNone/>
              <a:defRPr sz="1700" b="1"/>
            </a:lvl5pPr>
            <a:lvl6pPr marL="2438248" indent="0">
              <a:buNone/>
              <a:defRPr sz="1700" b="1"/>
            </a:lvl6pPr>
            <a:lvl7pPr marL="2925897" indent="0">
              <a:buNone/>
              <a:defRPr sz="1700" b="1"/>
            </a:lvl7pPr>
            <a:lvl8pPr marL="3413547" indent="0">
              <a:buNone/>
              <a:defRPr sz="1700" b="1"/>
            </a:lvl8pPr>
            <a:lvl9pPr marL="390119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2319867"/>
            <a:ext cx="4309534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4" y="1637454"/>
            <a:ext cx="431122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50" indent="0">
              <a:buNone/>
              <a:defRPr sz="2100" b="1"/>
            </a:lvl2pPr>
            <a:lvl3pPr marL="975299" indent="0">
              <a:buNone/>
              <a:defRPr sz="1900" b="1"/>
            </a:lvl3pPr>
            <a:lvl4pPr marL="1462949" indent="0">
              <a:buNone/>
              <a:defRPr sz="1700" b="1"/>
            </a:lvl4pPr>
            <a:lvl5pPr marL="1950598" indent="0">
              <a:buNone/>
              <a:defRPr sz="1700" b="1"/>
            </a:lvl5pPr>
            <a:lvl6pPr marL="2438248" indent="0">
              <a:buNone/>
              <a:defRPr sz="1700" b="1"/>
            </a:lvl6pPr>
            <a:lvl7pPr marL="2925897" indent="0">
              <a:buNone/>
              <a:defRPr sz="1700" b="1"/>
            </a:lvl7pPr>
            <a:lvl8pPr marL="3413547" indent="0">
              <a:buNone/>
              <a:defRPr sz="1700" b="1"/>
            </a:lvl8pPr>
            <a:lvl9pPr marL="390119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4" y="2319867"/>
            <a:ext cx="4311227" cy="421470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35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86EE-F957-482F-9790-B007B1530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380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1B6F-436B-406C-BB3E-AC07299C2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760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6" y="291253"/>
            <a:ext cx="3208867" cy="1239520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9" y="291259"/>
            <a:ext cx="5452533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6" y="1530779"/>
            <a:ext cx="3208867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7499" indent="0">
              <a:buNone/>
              <a:defRPr sz="1300"/>
            </a:lvl2pPr>
            <a:lvl3pPr marL="974994" indent="0">
              <a:buNone/>
              <a:defRPr sz="1100"/>
            </a:lvl3pPr>
            <a:lvl4pPr marL="1462492" indent="0">
              <a:buNone/>
              <a:defRPr sz="1000"/>
            </a:lvl4pPr>
            <a:lvl5pPr marL="1949989" indent="0">
              <a:buNone/>
              <a:defRPr sz="1000"/>
            </a:lvl5pPr>
            <a:lvl6pPr marL="2437488" indent="0">
              <a:buNone/>
              <a:defRPr sz="1000"/>
            </a:lvl6pPr>
            <a:lvl7pPr marL="2924982" indent="0">
              <a:buNone/>
              <a:defRPr sz="1000"/>
            </a:lvl7pPr>
            <a:lvl8pPr marL="3412480" indent="0">
              <a:buNone/>
              <a:defRPr sz="1000"/>
            </a:lvl8pPr>
            <a:lvl9pPr marL="38999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A316-4488-4B41-A743-88B9FFBF2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1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5120644"/>
            <a:ext cx="5852160" cy="604521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7499" indent="0">
              <a:buNone/>
              <a:defRPr sz="3000"/>
            </a:lvl2pPr>
            <a:lvl3pPr marL="974994" indent="0">
              <a:buNone/>
              <a:defRPr sz="2600"/>
            </a:lvl3pPr>
            <a:lvl4pPr marL="1462492" indent="0">
              <a:buNone/>
              <a:defRPr sz="2100"/>
            </a:lvl4pPr>
            <a:lvl5pPr marL="1949989" indent="0">
              <a:buNone/>
              <a:defRPr sz="2100"/>
            </a:lvl5pPr>
            <a:lvl6pPr marL="2437488" indent="0">
              <a:buNone/>
              <a:defRPr sz="2100"/>
            </a:lvl6pPr>
            <a:lvl7pPr marL="2924982" indent="0">
              <a:buNone/>
              <a:defRPr sz="2100"/>
            </a:lvl7pPr>
            <a:lvl8pPr marL="3412480" indent="0">
              <a:buNone/>
              <a:defRPr sz="2100"/>
            </a:lvl8pPr>
            <a:lvl9pPr marL="3899978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5725165"/>
            <a:ext cx="58521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499" indent="0">
              <a:buNone/>
              <a:defRPr sz="1300"/>
            </a:lvl2pPr>
            <a:lvl3pPr marL="974994" indent="0">
              <a:buNone/>
              <a:defRPr sz="1100"/>
            </a:lvl3pPr>
            <a:lvl4pPr marL="1462492" indent="0">
              <a:buNone/>
              <a:defRPr sz="1000"/>
            </a:lvl4pPr>
            <a:lvl5pPr marL="1949989" indent="0">
              <a:buNone/>
              <a:defRPr sz="1000"/>
            </a:lvl5pPr>
            <a:lvl6pPr marL="2437488" indent="0">
              <a:buNone/>
              <a:defRPr sz="1000"/>
            </a:lvl6pPr>
            <a:lvl7pPr marL="2924982" indent="0">
              <a:buNone/>
              <a:defRPr sz="1000"/>
            </a:lvl7pPr>
            <a:lvl8pPr marL="3412480" indent="0">
              <a:buNone/>
              <a:defRPr sz="1000"/>
            </a:lvl8pPr>
            <a:lvl9pPr marL="38999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736B-790A-4541-8FCD-FAC4648C8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1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36E1-8B03-468C-8770-EE0BF12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38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2100" y="325120"/>
            <a:ext cx="2135293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526" y="325120"/>
            <a:ext cx="6245013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5E60F-DA60-4A59-8798-4C9E57AE2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7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1" y="291253"/>
            <a:ext cx="3208867" cy="1239520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7" y="291254"/>
            <a:ext cx="5452533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1" y="1530774"/>
            <a:ext cx="3208867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7650" indent="0">
              <a:buNone/>
              <a:defRPr sz="1300"/>
            </a:lvl2pPr>
            <a:lvl3pPr marL="975299" indent="0">
              <a:buNone/>
              <a:defRPr sz="1100"/>
            </a:lvl3pPr>
            <a:lvl4pPr marL="1462949" indent="0">
              <a:buNone/>
              <a:defRPr sz="1000"/>
            </a:lvl4pPr>
            <a:lvl5pPr marL="1950598" indent="0">
              <a:buNone/>
              <a:defRPr sz="1000"/>
            </a:lvl5pPr>
            <a:lvl6pPr marL="2438248" indent="0">
              <a:buNone/>
              <a:defRPr sz="1000"/>
            </a:lvl6pPr>
            <a:lvl7pPr marL="2925897" indent="0">
              <a:buNone/>
              <a:defRPr sz="1000"/>
            </a:lvl7pPr>
            <a:lvl8pPr marL="3413547" indent="0">
              <a:buNone/>
              <a:defRPr sz="1000"/>
            </a:lvl8pPr>
            <a:lvl9pPr marL="39011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5120640"/>
            <a:ext cx="5852160" cy="604521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653627"/>
            <a:ext cx="585216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7650" indent="0">
              <a:buNone/>
              <a:defRPr sz="3000"/>
            </a:lvl2pPr>
            <a:lvl3pPr marL="975299" indent="0">
              <a:buNone/>
              <a:defRPr sz="2600"/>
            </a:lvl3pPr>
            <a:lvl4pPr marL="1462949" indent="0">
              <a:buNone/>
              <a:defRPr sz="2100"/>
            </a:lvl4pPr>
            <a:lvl5pPr marL="1950598" indent="0">
              <a:buNone/>
              <a:defRPr sz="2100"/>
            </a:lvl5pPr>
            <a:lvl6pPr marL="2438248" indent="0">
              <a:buNone/>
              <a:defRPr sz="2100"/>
            </a:lvl6pPr>
            <a:lvl7pPr marL="2925897" indent="0">
              <a:buNone/>
              <a:defRPr sz="2100"/>
            </a:lvl7pPr>
            <a:lvl8pPr marL="3413547" indent="0">
              <a:buNone/>
              <a:defRPr sz="2100"/>
            </a:lvl8pPr>
            <a:lvl9pPr marL="3901196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5725161"/>
            <a:ext cx="58521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650" indent="0">
              <a:buNone/>
              <a:defRPr sz="1300"/>
            </a:lvl2pPr>
            <a:lvl3pPr marL="975299" indent="0">
              <a:buNone/>
              <a:defRPr sz="1100"/>
            </a:lvl3pPr>
            <a:lvl4pPr marL="1462949" indent="0">
              <a:buNone/>
              <a:defRPr sz="1000"/>
            </a:lvl4pPr>
            <a:lvl5pPr marL="1950598" indent="0">
              <a:buNone/>
              <a:defRPr sz="1000"/>
            </a:lvl5pPr>
            <a:lvl6pPr marL="2438248" indent="0">
              <a:buNone/>
              <a:defRPr sz="1000"/>
            </a:lvl6pPr>
            <a:lvl7pPr marL="2925897" indent="0">
              <a:buNone/>
              <a:defRPr sz="1000"/>
            </a:lvl7pPr>
            <a:lvl8pPr marL="3413547" indent="0">
              <a:buNone/>
              <a:defRPr sz="1000"/>
            </a:lvl8pPr>
            <a:lvl9pPr marL="39011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987" y="325121"/>
            <a:ext cx="8534400" cy="129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30" tIns="48765" rIns="97530" bIns="4876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4521" y="1869440"/>
            <a:ext cx="8534400" cy="455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30" tIns="48765" rIns="97530" bIns="48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50240" y="1671321"/>
            <a:ext cx="8488681" cy="116839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30" tIns="48765" rIns="97530" bIns="48765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50240" y="6583680"/>
            <a:ext cx="845312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30" tIns="48765" rIns="97530" bIns="48765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30" tIns="48765" rIns="97530" bIns="4876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+mn-lt"/>
              </a:defRPr>
            </a:lvl1pPr>
          </a:lstStyle>
          <a:p>
            <a:fld id="{8006082A-F228-4C1A-AFAE-A311C60DAF1D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480" y="6661573"/>
            <a:ext cx="30886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30" tIns="48765" rIns="97530" bIns="48765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008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30" tIns="48765" rIns="97530" bIns="4876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+mn-lt"/>
              </a:defRPr>
            </a:lvl1pPr>
          </a:lstStyle>
          <a:p>
            <a:fld id="{85D9A519-6EF8-40DA-B324-4192E2BD6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8765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75299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462949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950598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501195" indent="-501195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68526" indent="-465638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391833" indent="-42161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3pPr>
      <a:lvl4pPr marL="1806674" indent="-413148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4pPr>
      <a:lvl5pPr marL="2233368" indent="-42500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5pPr>
      <a:lvl6pPr marL="2721017" indent="-42500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6pPr>
      <a:lvl7pPr marL="3208667" indent="-42500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7pPr>
      <a:lvl8pPr marL="3696316" indent="-42500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8pPr>
      <a:lvl9pPr marL="4183966" indent="-42500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50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299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949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598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248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5897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547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196" algn="l" defTabSz="9752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7680" y="292947"/>
            <a:ext cx="877824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24" tIns="48762" rIns="97524" bIns="487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" y="1706880"/>
            <a:ext cx="8778240" cy="4827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24" tIns="48762" rIns="97524" bIns="48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7680" y="6661573"/>
            <a:ext cx="22758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24" tIns="48762" rIns="97524" bIns="4876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480" y="6661573"/>
            <a:ext cx="30886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24" tIns="48762" rIns="97524" bIns="4876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0080" y="6661573"/>
            <a:ext cx="22758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24" tIns="48762" rIns="97524" bIns="4876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02F26415-77BE-4837-A4EC-BF89DD09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5pPr>
      <a:lvl6pPr marL="487620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6pPr>
      <a:lvl7pPr marL="975238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7pPr>
      <a:lvl8pPr marL="1462858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8pPr>
      <a:lvl9pPr marL="1950476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5714" indent="-365714" algn="l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92380" indent="-304762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cs typeface="+mn-cs"/>
        </a:defRPr>
      </a:lvl2pPr>
      <a:lvl3pPr marL="1219048" indent="-24381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cs typeface="+mn-cs"/>
        </a:defRPr>
      </a:lvl3pPr>
      <a:lvl4pPr marL="1706667" indent="-243810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94286" indent="-24381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81905" indent="-24381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169523" indent="-24381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657142" indent="-24381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4144762" indent="-24381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20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238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858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476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096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5714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333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0952" algn="l" defTabSz="9752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987" y="325123"/>
            <a:ext cx="8534400" cy="129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8" tIns="48759" rIns="97518" bIns="4875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4521" y="1869440"/>
            <a:ext cx="8534400" cy="455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8" tIns="48759" rIns="97518" bIns="48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50242" y="1671323"/>
            <a:ext cx="8488681" cy="116839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18" tIns="48759" rIns="97518" bIns="48759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650240" y="6583680"/>
            <a:ext cx="845312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18" tIns="48759" rIns="97518" bIns="48759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8" tIns="48759" rIns="97518" bIns="48759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480" y="6661573"/>
            <a:ext cx="30886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8" tIns="48759" rIns="97518" bIns="48759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008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8" tIns="48759" rIns="97518" bIns="487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7EDED93-5BD7-4F87-AC38-052B020A7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8759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75177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462766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950354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501131" indent="-50113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68405" indent="-465579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391659" indent="-421562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3pPr>
      <a:lvl4pPr marL="1806448" indent="-413096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4pPr>
      <a:lvl5pPr marL="2233089" indent="-42494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5pPr>
      <a:lvl6pPr marL="2720676" indent="-42494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6pPr>
      <a:lvl7pPr marL="3208266" indent="-42494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7pPr>
      <a:lvl8pPr marL="3695854" indent="-42494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8pPr>
      <a:lvl9pPr marL="4183443" indent="-42494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590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177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766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354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44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5531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120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0709" algn="l" defTabSz="9751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7680" y="292947"/>
            <a:ext cx="877824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2" tIns="48756" rIns="97512" bIns="48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" y="1706880"/>
            <a:ext cx="8778240" cy="4827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2" tIns="48756" rIns="97512" bIns="48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7680" y="6661573"/>
            <a:ext cx="22758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2" tIns="48756" rIns="97512" bIns="48756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480" y="6661573"/>
            <a:ext cx="30886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2" tIns="48756" rIns="97512" bIns="48756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0080" y="6661573"/>
            <a:ext cx="22758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12" tIns="48756" rIns="97512" bIns="48756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A17B69-96BD-4991-A08B-4AF7A8581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5pPr>
      <a:lvl6pPr marL="487560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6pPr>
      <a:lvl7pPr marL="975116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7pPr>
      <a:lvl8pPr marL="1462674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8pPr>
      <a:lvl9pPr marL="1950232" algn="ctr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5668" indent="-365668" algn="l" rtl="0" eaLnBrk="1" fontAlgn="base" hangingPunct="1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92280" indent="-304724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cs typeface="+mn-cs"/>
        </a:defRPr>
      </a:lvl2pPr>
      <a:lvl3pPr marL="1218896" indent="-24378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cs typeface="+mn-cs"/>
        </a:defRPr>
      </a:lvl3pPr>
      <a:lvl4pPr marL="1706453" indent="-243780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94012" indent="-2437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81569" indent="-2437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169127" indent="-2437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656686" indent="-2437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4144244" indent="-2437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560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116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674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232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792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5348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907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0466" algn="l" defTabSz="9751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987" y="325125"/>
            <a:ext cx="8534400" cy="129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06" tIns="48753" rIns="97506" bIns="487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4521" y="1869440"/>
            <a:ext cx="8534400" cy="455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06" tIns="48753" rIns="97506" bIns="48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50243" y="1671326"/>
            <a:ext cx="8488681" cy="116839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7506" tIns="48753" rIns="97506" bIns="48753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50240" y="6583680"/>
            <a:ext cx="845312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06" tIns="48753" rIns="97506" bIns="48753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06" tIns="48753" rIns="97506" bIns="48753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480" y="6661573"/>
            <a:ext cx="308864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06" tIns="48753" rIns="97506" bIns="48753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0080" y="6661573"/>
            <a:ext cx="211328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06" tIns="48753" rIns="97506" bIns="4875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B2F83E9-2D43-4F32-B768-9FC07F98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8753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75055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462583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950111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501067" indent="-501067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68284" indent="-465521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391485" indent="-421509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3pPr>
      <a:lvl4pPr marL="1806222" indent="-413045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4pPr>
      <a:lvl5pPr marL="2232810" indent="-42489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5pPr>
      <a:lvl6pPr marL="2720336" indent="-42489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6pPr>
      <a:lvl7pPr marL="3207865" indent="-42489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7pPr>
      <a:lvl8pPr marL="3695392" indent="-42489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8pPr>
      <a:lvl9pPr marL="4182920" indent="-424894" algn="l" rtl="0" eaLnBrk="1" fontAlgn="base" hangingPunct="1">
        <a:spcBef>
          <a:spcPct val="20000"/>
        </a:spcBef>
        <a:spcAft>
          <a:spcPct val="15000"/>
        </a:spcAft>
        <a:buClr>
          <a:schemeClr val="accent2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530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055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583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111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640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5165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693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0222" algn="l" defTabSz="9750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10374" y="2849048"/>
            <a:ext cx="8157689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Past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years have intensely focused on undergraduates at the U.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asking for feedback from faculty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across campus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Strengths of the Graduate School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Areas for improvement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Strategic direction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Current resources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Survey at Graduate School webpage thru 4/1</a:t>
            </a:r>
            <a:endParaRPr kumimoji="0" lang="en-US" altLang="en-US" sz="2000" b="0" i="0" strike="noStrike" cap="none" normalizeH="0" baseline="0" dirty="0" smtClean="0">
              <a:ln>
                <a:noFill/>
              </a:ln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2211" y="1933074"/>
            <a:ext cx="7561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Graduate Education Strategy Group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810" y="1982219"/>
            <a:ext cx="8795258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discuss ideas for grants, donations, industry partnerships, </a:t>
            </a:r>
            <a:r>
              <a:rPr lang="en-US" sz="2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partnerships…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ideas, suggestions, concerns?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remind your colleagues to complete the survey                      if they cannot attend a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townhall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meeting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810" y="625642"/>
            <a:ext cx="8251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Ideas for additional resources </a:t>
            </a:r>
          </a:p>
          <a:p>
            <a:r>
              <a:rPr lang="en-US" sz="3200" dirty="0" smtClean="0"/>
              <a:t>to support graduate education at the 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4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748" y="1923225"/>
            <a:ext cx="8791073" cy="464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Stipend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stipend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regionally and nationally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peer or aspirational peer stipend data?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per-student stipend support be increased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even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fewer assistantships?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students trained vis placement opportunities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shifts in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post-graduate placement opportunities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to number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students we train and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activities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the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 School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training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offered to graduate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their career prospects?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support, academic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integrity, public speaking,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time management, career planning,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853" y="1082478"/>
            <a:ext cx="8232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Graduate student support &amp; placement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4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322" y="1943796"/>
            <a:ext cx="9080389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the Graduate School support you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successfully?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missing or in need of expansion?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0863" y="1122948"/>
            <a:ext cx="8856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Services provided by the Graduate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9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252" y="1909477"/>
            <a:ext cx="8380674" cy="525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opinion of the following ideas?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fellowship office to facilitate student applications to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 (e.g., NSF-GRFP, NSF-NRT, Fulbright, Hertz, Boren, Gates, etc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summer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 mid-candidacy fellowships for excellence in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changes needed to Graduate School travel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funding, its amount, and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implementation/timing?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students who participate in interdisciplinary training programs supported?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improvements needed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students in your program affected candidacy limits              on tuition and health insurance benefits?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916" y="1106905"/>
            <a:ext cx="776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Fellowships, research, travel support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58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322" y="1943796"/>
            <a:ext cx="9080389" cy="2463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 student recruitment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named University-wide (regardless of discipline)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improve the acceptance yield for the most talented and diverse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applicants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targeted fellowships for students recruited by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Asst. Profs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targeted fellowships for students co-advised by PIs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from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 colleges and multiple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0863" y="1122948"/>
            <a:ext cx="8856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Services provided by the Graduate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2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691" y="1959636"/>
            <a:ext cx="8603310" cy="358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programs have specific procedures in place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for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of underrepresented minority graduate students? 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they? Do they work? How could they be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improved?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share examples!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specific barriers to recruiting an underrepresented minority students to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Utah?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programs addressing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them?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the graduate school assist in these efforts?</a:t>
            </a: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726" y="573886"/>
            <a:ext cx="6109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Recruitment and retention </a:t>
            </a:r>
          </a:p>
          <a:p>
            <a:r>
              <a:rPr lang="en-US" sz="3200" dirty="0" smtClean="0"/>
              <a:t>of diverse graduate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9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691" y="1959636"/>
            <a:ext cx="8811856" cy="2529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your program do to track placement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could the graduate school do to support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                               of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placement outcomes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kinds of shifts are you seeing in post-graduate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employment?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you implemented/are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considering implementing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to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shifts in placement opportunities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the graduate school do to help?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7726" y="942854"/>
            <a:ext cx="7438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Tracking post-graduate placements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51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079" y="1982219"/>
            <a:ext cx="8795258" cy="249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trends in time to degree in your field and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in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program at the U?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could be implemented to improve time to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degree?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transition from coursework to research/scholarly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</a:p>
          <a:p>
            <a:pPr marL="12573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graduate student writing?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9810" y="1082842"/>
            <a:ext cx="3316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 to degree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57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810" y="1982219"/>
            <a:ext cx="8795258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 encourage the development of professional certificate or degree programs at Master's level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tuition return to program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Graduate School to set up the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(budget, billing)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your program consider or is your program considering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such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employment prospects for Master's level graduates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in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field?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9810" y="1082842"/>
            <a:ext cx="846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Development of fee-based Master’s programs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40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10.trial1a">
  <a:themeElements>
    <a:clrScheme name="4410.trial1a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4410.trial1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410.trial1a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410.trial1a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4410.trial1a">
  <a:themeElements>
    <a:clrScheme name="4410.trial1a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4410.trial1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410.trial1a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410.trial1a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4410.trial1a">
  <a:themeElements>
    <a:clrScheme name="4410.trial1a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4410.trial1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410.trial1a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410.trial1a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10.trial1a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Intergroup Processes 2. Interventions to Reduce Prejudice. 11.13.2014</Template>
  <TotalTime>65</TotalTime>
  <Words>624</Words>
  <Application>Microsoft Office PowerPoint</Application>
  <PresentationFormat>Custom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4410.trial1a</vt:lpstr>
      <vt:lpstr>Default Design</vt:lpstr>
      <vt:lpstr>1_4410.trial1a</vt:lpstr>
      <vt:lpstr>1_Default Design</vt:lpstr>
      <vt:lpstr>2_4410.trial1a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Paul Johnson</dc:creator>
  <cp:lastModifiedBy>Lisa G. Aspinwall</cp:lastModifiedBy>
  <cp:revision>53</cp:revision>
  <dcterms:created xsi:type="dcterms:W3CDTF">2017-03-07T22:37:15Z</dcterms:created>
  <dcterms:modified xsi:type="dcterms:W3CDTF">2017-03-22T16:16:17Z</dcterms:modified>
</cp:coreProperties>
</file>