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2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4B806-D4DE-4A31-9434-ECC65DAEC2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5BB36A-5A23-44D4-BF66-660535A200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A185E-2119-4F0D-AFF3-683B7FEFD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A4AE-378F-4B7F-82F4-6F4A914E0D9D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8F5BA-A649-4AA5-9E93-B6B2F6549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5D386C-2AB2-4B31-A436-833466912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B937-D30B-4EDB-9014-10D980F7D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47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0CEBB-0DDA-40FF-8BF3-9E441C911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4B9F14-6098-4AA7-B864-62CE85F248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FD4BB-0037-4623-92A6-BC3E1E433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A4AE-378F-4B7F-82F4-6F4A914E0D9D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1FA2FF-753C-4884-AE94-CBE2D70FB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B3908B-B3E4-4CCA-8334-599CC07AC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B937-D30B-4EDB-9014-10D980F7D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28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38D1FA-72C5-48F2-B7CE-78484D01DF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AB7346-61F1-471E-9924-996387AC3D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E260A-3C6B-4625-BE5C-8C7E9DA49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A4AE-378F-4B7F-82F4-6F4A914E0D9D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6CA0A-7535-4CF7-87F3-8AA483233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6F9B4-AD9B-4F32-8C77-64AFAF7CD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B937-D30B-4EDB-9014-10D980F7D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84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9BA7E-97DB-4771-AB15-60C93FA29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5FE39-26EF-4C12-9728-292180D77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59FB0-41C3-49B1-9C7C-4734DFA93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A4AE-378F-4B7F-82F4-6F4A914E0D9D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D33F80-4DC5-4EE7-8199-15F50DD27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AD19-C26C-468C-87AC-327535888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B937-D30B-4EDB-9014-10D980F7D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69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C2569-26B6-4E45-83AD-55ADC9202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0B06F4-25BF-4E4A-A621-6978DD3CB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1E0FE6-E6CE-4110-A4B4-3DB5A0A50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A4AE-378F-4B7F-82F4-6F4A914E0D9D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3C091-FD39-4B75-B51D-A21021FE9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B927D-529B-4BD8-9B6B-A3037FFF5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B937-D30B-4EDB-9014-10D980F7D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985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1C8F6-6722-4ADE-996B-D28239906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A36AA-6879-49F4-AC9C-C0005B0DC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AA5CC2-1220-472E-9C53-7FBFBD93F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64B9CD-3582-4150-B199-8496F94F7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A4AE-378F-4B7F-82F4-6F4A914E0D9D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0364A4-A9FF-4A4E-9FB4-4CB4DC588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A9A7E4-6F13-4553-889F-D596D1A12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B937-D30B-4EDB-9014-10D980F7D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573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368D3-A17C-4E55-979D-EF7E4AD90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8AAB31-704C-4BA8-A944-A7C6860FB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01D2B8-EFA5-4A2C-BC97-56A6042B5C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D57A3F-AD5B-4F81-951A-93105FCA85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3A6FA2-1436-4EA6-A194-3A57E3E7F7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DE9333-949B-42B9-81F3-7432AD72E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A4AE-378F-4B7F-82F4-6F4A914E0D9D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FB9940-8218-4705-94DB-1E9613E3A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36181D-A55B-4B18-9930-037E5B9BF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B937-D30B-4EDB-9014-10D980F7D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335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0B0D1-07B1-460F-9D0B-B22975B5B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2C6B77-B91F-42DE-B5DE-AE2F7BF0F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A4AE-378F-4B7F-82F4-6F4A914E0D9D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D6624D-F60C-490C-AD60-C3AAFFDDB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C06081-6CAA-4229-AE32-EB256E251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B937-D30B-4EDB-9014-10D980F7D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828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B8A56A-896B-4E1C-A00F-134AE386D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A4AE-378F-4B7F-82F4-6F4A914E0D9D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3737F1-9923-4902-9374-B27192926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2F25C5-0D3A-40F3-BE79-D2640D43A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B937-D30B-4EDB-9014-10D980F7D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097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797BA-26C2-4F4E-A29B-7F59B577E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0DE6F-70AF-4426-B5E3-F462BE468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2A2B8A-7599-44FC-9FCF-DD8FED6E78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C62A17-A82A-43E3-9C86-1E601D3E6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A4AE-378F-4B7F-82F4-6F4A914E0D9D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231CB1-27DB-4E37-8CD0-36DC95177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4C13D7-1A17-4CF0-B120-45F189EB7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B937-D30B-4EDB-9014-10D980F7D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35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63775-BA3E-4F09-A665-5AB2FDE1D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504FFC-D4EE-4BDD-A36E-54EAD3D508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CFAAEB-9875-48A2-BD2D-CFBBFDC8DA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0D59D5-B2FD-4F3A-BA99-B7856FD91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A4AE-378F-4B7F-82F4-6F4A914E0D9D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D7B65C-2748-470F-B2DC-6AA819A22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7EEA79-6F5D-48F1-B87F-09500EB55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B937-D30B-4EDB-9014-10D980F7D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461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5213F1-F1C6-45E4-8190-67B5CFDAB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5644FF-DC74-47B3-9ECB-BFD74891A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764CC0-115C-4B31-879D-5CF40B97B0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FA4AE-378F-4B7F-82F4-6F4A914E0D9D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419A9B-E0B2-4B95-B246-0680DA1C7A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AE747-D969-485D-BBD2-BF634FAC37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EB937-D30B-4EDB-9014-10D980F7D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56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CDDA7-B86F-44C5-8F36-EA854F7D47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Information Technology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2671F0-EBDD-4E36-ACA0-FA6032BEFC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Graduate School</a:t>
            </a:r>
          </a:p>
        </p:txBody>
      </p:sp>
    </p:spTree>
    <p:extLst>
      <p:ext uri="{BB962C8B-B14F-4D97-AF65-F5344CB8AC3E}">
        <p14:creationId xmlns:p14="http://schemas.microsoft.com/office/powerpoint/2010/main" val="842891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724A9-559C-4BAC-9E70-CED9992E7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510EE-951B-427C-B061-D4B86B611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gradschool.utah.edu website update</a:t>
            </a:r>
          </a:p>
          <a:p>
            <a:r>
              <a:rPr lang="en-US" dirty="0"/>
              <a:t>GSTAA application enhancements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6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6E193-F077-4DA3-84AB-C25739016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267B0-8085-4A11-BBDC-2D665889F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074" y="1603094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New websites for each office (and others)</a:t>
            </a:r>
          </a:p>
          <a:p>
            <a:r>
              <a:rPr lang="en-US" dirty="0"/>
              <a:t>Intake Log web application</a:t>
            </a:r>
          </a:p>
          <a:p>
            <a:r>
              <a:rPr lang="en-US" dirty="0"/>
              <a:t>Manuscript Tracking (new build for use with OnBase).</a:t>
            </a:r>
          </a:p>
          <a:p>
            <a:r>
              <a:rPr lang="en-US" dirty="0"/>
              <a:t>Update or transfer Learning Outcomes</a:t>
            </a:r>
          </a:p>
          <a:p>
            <a:r>
              <a:rPr lang="en-US" dirty="0"/>
              <a:t>More GSTAA enhancements</a:t>
            </a:r>
          </a:p>
          <a:p>
            <a:r>
              <a:rPr lang="en-US" dirty="0"/>
              <a:t>WAGS enhancements/changes</a:t>
            </a:r>
          </a:p>
          <a:p>
            <a:endParaRPr lang="en-US" dirty="0"/>
          </a:p>
          <a:p>
            <a:r>
              <a:rPr lang="en-US" dirty="0"/>
              <a:t>UIT:</a:t>
            </a:r>
          </a:p>
          <a:p>
            <a:pPr lvl="1"/>
            <a:r>
              <a:rPr lang="en-US" dirty="0"/>
              <a:t>Thesis Log (OnBase)</a:t>
            </a:r>
          </a:p>
          <a:p>
            <a:pPr lvl="1"/>
            <a:r>
              <a:rPr lang="en-US" dirty="0"/>
              <a:t>Review Repository (OnBase)</a:t>
            </a:r>
          </a:p>
          <a:p>
            <a:pPr lvl="1"/>
            <a:r>
              <a:rPr lang="en-US" dirty="0"/>
              <a:t>ITA Repository (OnBase)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892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71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Information Technology</vt:lpstr>
      <vt:lpstr>Past Year</vt:lpstr>
      <vt:lpstr>Next Year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Technology</dc:title>
  <dc:creator>Jason Stidd</dc:creator>
  <cp:lastModifiedBy>JASON STIDD</cp:lastModifiedBy>
  <cp:revision>3</cp:revision>
  <dcterms:created xsi:type="dcterms:W3CDTF">2019-02-13T15:46:48Z</dcterms:created>
  <dcterms:modified xsi:type="dcterms:W3CDTF">2019-02-20T16:06:30Z</dcterms:modified>
</cp:coreProperties>
</file>