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1"/>
  </p:sldMasterIdLst>
  <p:notesMasterIdLst>
    <p:notesMasterId r:id="rId4"/>
  </p:notesMasterIdLst>
  <p:handoutMasterIdLst>
    <p:handoutMasterId r:id="rId5"/>
  </p:handoutMasterIdLst>
  <p:sldIdLst>
    <p:sldId id="259" r:id="rId2"/>
    <p:sldId id="29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259"/>
            <p14:sldId id="293"/>
          </p14:sldIdLst>
        </p14:section>
        <p14:section name="Overview and Objectives" id="{ABA716BF-3A5C-4ADB-94C9-CFEF84EBA240}">
          <p14:sldIdLst/>
        </p14:section>
        <p14:section name="Topic 1" id="{6D9936A3-3945-4757-BC8B-B5C252D8E036}">
          <p14:sldIdLst/>
        </p14:section>
        <p14:section name="Sample Slides for Visuals" id="{BAB3A466-96C9-4230-9978-795378D75699}">
          <p14:sldIdLst/>
        </p14:section>
        <p14:section name="Case Study" id="{8C0305C9-B152-4FBA-A789-FE1976D53990}">
          <p14:sldIdLst/>
        </p14:section>
        <p14:section name="Conclusion and Summary" id="{790CEF5B-569A-4C2F-BED5-750B08C0E5AD}">
          <p14:sldIdLst/>
        </p14:section>
        <p14:section name="Appendix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84021" autoAdjust="0"/>
  </p:normalViewPr>
  <p:slideViewPr>
    <p:cSldViewPr>
      <p:cViewPr varScale="1">
        <p:scale>
          <a:sx n="109" d="100"/>
          <a:sy n="109" d="100"/>
        </p:scale>
        <p:origin x="241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1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42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template can be used as a starter file for presenting training materials in a group setting.</a:t>
            </a:r>
          </a:p>
          <a:p>
            <a:endParaRPr lang="en-US" dirty="0"/>
          </a:p>
          <a:p>
            <a:pPr lvl="0"/>
            <a:r>
              <a:rPr lang="en-US" sz="1200" b="1" dirty="0"/>
              <a:t>Sections</a:t>
            </a:r>
            <a:endParaRPr lang="en-US" sz="1200" b="0" dirty="0"/>
          </a:p>
          <a:p>
            <a:pPr lvl="0"/>
            <a:r>
              <a:rPr lang="en-US" sz="120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Sections can help to organize your slides or facilitate collaboration between multiple authors. On the </a:t>
            </a:r>
            <a:r>
              <a:rPr lang="en-US" sz="1200" b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 under </a:t>
            </a:r>
            <a:r>
              <a:rPr lang="en-US" sz="1200" b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Slides</a:t>
            </a:r>
            <a:r>
              <a:rPr lang="en-US" sz="120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Section</a:t>
            </a:r>
            <a:r>
              <a:rPr lang="en-US" sz="120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Section</a:t>
            </a:r>
            <a:r>
              <a:rPr lang="en-US" sz="120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endParaRPr lang="en-US" sz="1200" b="1" dirty="0"/>
          </a:p>
          <a:p>
            <a:pPr lvl="0"/>
            <a:r>
              <a:rPr lang="en-US" sz="1200" b="1" dirty="0"/>
              <a:t>Notes</a:t>
            </a:r>
          </a:p>
          <a:p>
            <a:pPr lvl="0"/>
            <a:r>
              <a:rPr lang="en-US" sz="120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the Notes pane for delivery notes or to provide additional details for the audience. You can see these notes in Presenter View during your presentation. </a:t>
            </a:r>
          </a:p>
          <a:p>
            <a:pPr lvl="0"/>
            <a:r>
              <a:rPr lang="en-US" sz="1200" dirty="0"/>
              <a:t>Keep in mind the font size (important for accessibility, visibility, videotaping, and online production)</a:t>
            </a:r>
          </a:p>
          <a:p>
            <a:pPr lvl="0"/>
            <a:endParaRPr lang="en-US" sz="1200" dirty="0"/>
          </a:p>
          <a:p>
            <a:pPr lvl="0">
              <a:buFontTx/>
              <a:buNone/>
            </a:pPr>
            <a:r>
              <a:rPr lang="en-US" sz="1200" b="1" dirty="0"/>
              <a:t>Coordinated colors </a:t>
            </a:r>
          </a:p>
          <a:p>
            <a:pPr lvl="0">
              <a:buFontTx/>
              <a:buNone/>
            </a:pPr>
            <a:r>
              <a:rPr lang="en-US" sz="1200" dirty="0"/>
              <a:t>Pay particular attention to the graphs, charts, and text boxes.</a:t>
            </a:r>
            <a:r>
              <a:rPr lang="en-US" sz="1200" baseline="0" dirty="0"/>
              <a:t> </a:t>
            </a:r>
            <a:endParaRPr lang="en-US" sz="1200" dirty="0"/>
          </a:p>
          <a:p>
            <a:pPr lvl="0"/>
            <a:r>
              <a:rPr lang="en-US" sz="1200" dirty="0"/>
              <a:t>Consider that attendees will print in black and white or </a:t>
            </a:r>
            <a:r>
              <a:rPr lang="en-US" sz="1200" dirty="0" err="1"/>
              <a:t>grayscale</a:t>
            </a:r>
            <a:r>
              <a:rPr lang="en-US" sz="1200" dirty="0"/>
              <a:t>. Run a test print to make sure your colors work when printed in pure black and white and </a:t>
            </a:r>
            <a:r>
              <a:rPr lang="en-US" sz="1200" dirty="0" err="1"/>
              <a:t>grayscale</a:t>
            </a:r>
            <a:r>
              <a:rPr lang="en-US" sz="1200" dirty="0"/>
              <a:t>.</a:t>
            </a:r>
          </a:p>
          <a:p>
            <a:pPr lvl="0">
              <a:buFontTx/>
              <a:buNone/>
            </a:pPr>
            <a:endParaRPr lang="en-US" sz="1200" dirty="0"/>
          </a:p>
          <a:p>
            <a:pPr lvl="0">
              <a:buFontTx/>
              <a:buNone/>
            </a:pPr>
            <a:r>
              <a:rPr lang="en-US" sz="1200" b="1" dirty="0"/>
              <a:t>Graphics, tables, and graphs</a:t>
            </a:r>
          </a:p>
          <a:p>
            <a:pPr lvl="0"/>
            <a:r>
              <a:rPr lang="en-US" sz="1200" dirty="0"/>
              <a:t>Keep it simple: If possible, use consistent, non-distracting styles and colors.</a:t>
            </a:r>
          </a:p>
          <a:p>
            <a:pPr lvl="0"/>
            <a:r>
              <a:rPr lang="en-US" sz="1200" dirty="0"/>
              <a:t>Label all graphs and tables.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757B281C-5159-4971-8228-52B9A72E9ED2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308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831792"/>
      </p:ext>
    </p:extLst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99614"/>
      </p:ext>
    </p:extLst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val="15602013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Company Logo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434199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6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889462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93308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077568"/>
      </p:ext>
    </p:extLst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868320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81451"/>
      </p:ext>
    </p:extLst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796368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2/14/19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529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651" r:id="rId13"/>
    <p:sldLayoutId id="2147483650" r:id="rId14"/>
  </p:sldLayoutIdLst>
  <p:transition spd="slow">
    <p:wipe dir="d"/>
  </p:transition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81200" y="457200"/>
            <a:ext cx="6705600" cy="1752600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2018-2019 THESIS OFFICE ACCOMPLISHMENTS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05200" y="2057400"/>
            <a:ext cx="5486400" cy="3886200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Graduated 493 students-goal to graduate more people (479-2017/ 477-2016)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Gave 14 presentations and 13 </a:t>
            </a:r>
            <a:r>
              <a:rPr lang="en-US" sz="2800"/>
              <a:t>formatting workshops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Rolled out Grammarly-goal to increase submission quality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Developed OnBase platform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9D0ADD1D-11B2-014A-A672-947FA94D1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1200" y="457200"/>
            <a:ext cx="6705600" cy="1752600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2019-2020 THESIS OFFICE GOALS</a:t>
            </a: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A047C1A9-EF1E-1B4B-8364-A6E416EB7A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5200" y="2057400"/>
            <a:ext cx="5486400" cy="3886200"/>
          </a:xfrm>
        </p:spPr>
        <p:txBody>
          <a:bodyPr>
            <a:normAutofit fontScale="850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Reduce turnaround time and number of revisions per student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Increase number of presentations and begin workshops for advanced formatting techniques in Word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Create online tutorial videos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Review success of Grammarly and OnBase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0217957"/>
      </p:ext>
    </p:extLst>
  </p:cSld>
  <p:clrMapOvr>
    <a:masterClrMapping/>
  </p:clrMapOvr>
  <p:transition spd="slow">
    <p:wipe dir="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{737CF3C7-4041-8040-81F6-BD989A0F46D5}tf16401369</Template>
  <TotalTime>0</TotalTime>
  <Words>241</Words>
  <Application>Microsoft Macintosh PowerPoint</Application>
  <PresentationFormat>On-screen Show (4:3)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Georgia</vt:lpstr>
      <vt:lpstr>Rockwell</vt:lpstr>
      <vt:lpstr>Wingdings</vt:lpstr>
      <vt:lpstr>Atlas</vt:lpstr>
      <vt:lpstr>2018-2019 THESIS OFFICE ACCOMPLISHMENTS</vt:lpstr>
      <vt:lpstr>2019-2020 THESIS OFFICE GOALS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2010-02-01T21:33:28Z</dcterms:created>
  <dcterms:modified xsi:type="dcterms:W3CDTF">2019-02-14T17:08:37Z</dcterms:modified>
</cp:coreProperties>
</file>